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6" d="100"/>
          <a:sy n="56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iburghaus Loïc Julien" userId="8f121978-7e4b-43e1-8213-23a5bbe19ddd" providerId="ADAL" clId="{11C75F2F-7F02-4F59-9278-B4E34814A380}"/>
    <pc:docChg chg="modSld">
      <pc:chgData name="Freiburghaus Loïc Julien" userId="8f121978-7e4b-43e1-8213-23a5bbe19ddd" providerId="ADAL" clId="{11C75F2F-7F02-4F59-9278-B4E34814A380}" dt="2021-04-15T21:07:31.394" v="24" actId="20577"/>
      <pc:docMkLst>
        <pc:docMk/>
      </pc:docMkLst>
      <pc:sldChg chg="modSp">
        <pc:chgData name="Freiburghaus Loïc Julien" userId="8f121978-7e4b-43e1-8213-23a5bbe19ddd" providerId="ADAL" clId="{11C75F2F-7F02-4F59-9278-B4E34814A380}" dt="2021-04-15T21:07:31.394" v="24" actId="20577"/>
        <pc:sldMkLst>
          <pc:docMk/>
          <pc:sldMk cId="1754467995" sldId="256"/>
        </pc:sldMkLst>
        <pc:spChg chg="mod">
          <ac:chgData name="Freiburghaus Loïc Julien" userId="8f121978-7e4b-43e1-8213-23a5bbe19ddd" providerId="ADAL" clId="{11C75F2F-7F02-4F59-9278-B4E34814A380}" dt="2021-04-15T21:07:31.394" v="24" actId="20577"/>
          <ac:spMkLst>
            <pc:docMk/>
            <pc:sldMk cId="1754467995" sldId="256"/>
            <ac:spMk id="2" creationId="{CF487FAE-D3E8-4298-89C9-2111AA2436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lam.opendata.ch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s://www.wikidata.org/wiki/Wikidata:Main_Page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m.opendata.ch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5B59F3-3AC3-49AC-A8A6-185285051E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35759"/>
            <a:ext cx="9144000" cy="18742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Title Tutorial</a:t>
            </a:r>
            <a:endParaRPr lang="de-CH" dirty="0"/>
          </a:p>
        </p:txBody>
      </p:sp>
      <p:pic>
        <p:nvPicPr>
          <p:cNvPr id="7" name="Grafik 6">
            <a:hlinkClick r:id="rId2" tooltip="OpenGlam"/>
            <a:extLst>
              <a:ext uri="{FF2B5EF4-FFF2-40B4-BE49-F238E27FC236}">
                <a16:creationId xmlns:a16="http://schemas.microsoft.com/office/drawing/2014/main" id="{AD052B37-D02C-4860-AB3C-772CA8A4E0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075" y="185737"/>
            <a:ext cx="1981200" cy="990600"/>
          </a:xfrm>
          <a:prstGeom prst="rect">
            <a:avLst/>
          </a:prstGeom>
        </p:spPr>
      </p:pic>
      <p:sp>
        <p:nvSpPr>
          <p:cNvPr id="9" name="Medienplatzhalter 8">
            <a:extLst>
              <a:ext uri="{FF2B5EF4-FFF2-40B4-BE49-F238E27FC236}">
                <a16:creationId xmlns:a16="http://schemas.microsoft.com/office/drawing/2014/main" id="{A58E6637-3A69-4BAB-B46F-2199EC6EC35A}"/>
              </a:ext>
            </a:extLst>
          </p:cNvPr>
          <p:cNvSpPr>
            <a:spLocks noGrp="1" noChangeAspect="1"/>
          </p:cNvSpPr>
          <p:nvPr>
            <p:ph type="media" sz="quarter" idx="10" hasCustomPrompt="1"/>
          </p:nvPr>
        </p:nvSpPr>
        <p:spPr>
          <a:xfrm>
            <a:off x="360000" y="5400000"/>
            <a:ext cx="1080000" cy="1080000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de-CH" dirty="0"/>
              <a:t>Audio Description</a:t>
            </a:r>
          </a:p>
        </p:txBody>
      </p:sp>
      <p:pic>
        <p:nvPicPr>
          <p:cNvPr id="1026" name="Picture 2">
            <a:hlinkClick r:id="rId4" tooltip="Wikidata"/>
            <a:extLst>
              <a:ext uri="{FF2B5EF4-FFF2-40B4-BE49-F238E27FC236}">
                <a16:creationId xmlns:a16="http://schemas.microsoft.com/office/drawing/2014/main" id="{8FCA10F7-550A-4A9F-9C78-FBA65B0D1C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106" y="4267476"/>
            <a:ext cx="1601787" cy="113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54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C46331-A407-43A5-A989-8969938F57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Intro &amp; Infos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690167-FE9A-4957-ABB3-973E04E576F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CH" dirty="0"/>
              <a:t>Text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62B025-4A24-4D97-9D8D-D892C9BD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D0BE-D8A0-4E67-8BC3-A8960A0E449A}" type="datetimeFigureOut">
              <a:rPr lang="de-CH" smtClean="0"/>
              <a:t>15.04.2021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721A3F-024A-408F-A1F2-28F4F5979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1B905B-34C6-48DF-B174-AFF13E6C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2662-A164-450C-91B2-2033E913E6A5}" type="slidenum">
              <a:rPr lang="de-CH" smtClean="0"/>
              <a:t>‹Nr.›</a:t>
            </a:fld>
            <a:endParaRPr lang="de-CH"/>
          </a:p>
        </p:txBody>
      </p:sp>
      <p:pic>
        <p:nvPicPr>
          <p:cNvPr id="7" name="Grafik 6">
            <a:hlinkClick r:id="rId2" tooltip="OpenGlam"/>
            <a:extLst>
              <a:ext uri="{FF2B5EF4-FFF2-40B4-BE49-F238E27FC236}">
                <a16:creationId xmlns:a16="http://schemas.microsoft.com/office/drawing/2014/main" id="{03F0EA16-D81C-411A-8CE3-343487091D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28113" y="185737"/>
            <a:ext cx="1975123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11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4B2DFD0F-F046-4854-BCF4-3B7E2B4BBCE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Fullscreen </a:t>
            </a:r>
            <a:r>
              <a:rPr lang="de-CH" dirty="0" err="1"/>
              <a:t>screenshot</a:t>
            </a:r>
            <a:r>
              <a:rPr lang="de-CH" dirty="0"/>
              <a:t> </a:t>
            </a:r>
            <a:r>
              <a:rPr lang="de-CH" dirty="0" err="1"/>
              <a:t>of</a:t>
            </a:r>
            <a:r>
              <a:rPr lang="de-CH" dirty="0"/>
              <a:t> </a:t>
            </a:r>
            <a:r>
              <a:rPr lang="de-CH" dirty="0" err="1"/>
              <a:t>page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show</a:t>
            </a:r>
            <a:endParaRPr lang="de-CH" dirty="0"/>
          </a:p>
        </p:txBody>
      </p:sp>
      <p:sp>
        <p:nvSpPr>
          <p:cNvPr id="11" name="Medienplatzhalter 8">
            <a:extLst>
              <a:ext uri="{FF2B5EF4-FFF2-40B4-BE49-F238E27FC236}">
                <a16:creationId xmlns:a16="http://schemas.microsoft.com/office/drawing/2014/main" id="{AADCA4F5-A11A-4540-941C-558A8814A7DF}"/>
              </a:ext>
            </a:extLst>
          </p:cNvPr>
          <p:cNvSpPr>
            <a:spLocks noGrp="1" noChangeAspect="1"/>
          </p:cNvSpPr>
          <p:nvPr>
            <p:ph type="media" sz="quarter" idx="11" hasCustomPrompt="1"/>
          </p:nvPr>
        </p:nvSpPr>
        <p:spPr>
          <a:xfrm>
            <a:off x="360000" y="5400000"/>
            <a:ext cx="1080000" cy="1080000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de-CH" dirty="0"/>
              <a:t>Audio Description</a:t>
            </a:r>
          </a:p>
        </p:txBody>
      </p:sp>
    </p:spTree>
    <p:extLst>
      <p:ext uri="{BB962C8B-B14F-4D97-AF65-F5344CB8AC3E}">
        <p14:creationId xmlns:p14="http://schemas.microsoft.com/office/powerpoint/2010/main" val="269450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512DEB0-446C-41BB-9A5B-4241EA59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 Tutorial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5513F7-0F1A-47BD-84AB-A69E26E32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81FFD-ABBB-4BA6-B10E-23ADB8352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FD0BE-D8A0-4E67-8BC3-A8960A0E449A}" type="datetimeFigureOut">
              <a:rPr lang="de-CH" smtClean="0"/>
              <a:t>15.04.2021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E0A8DC-42A7-4F67-92D5-4BEDB4D21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1CEF9A-47AF-413F-BD0C-EAE24EFAA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62662-A164-450C-91B2-2033E913E6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249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B8A32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87FAE-D3E8-4298-89C9-2111AA2436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/>
              <a:t>Benutzeraccount erstellen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3B02BA0-E0E4-47E6-AB66-6CDAA83FC62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de-CH"/>
          </a:p>
        </p:txBody>
      </p:sp>
      <p:pic>
        <p:nvPicPr>
          <p:cNvPr id="5" name="slide1">
            <a:hlinkClick r:id="" action="ppaction://media"/>
            <a:extLst>
              <a:ext uri="{FF2B5EF4-FFF2-40B4-BE49-F238E27FC236}">
                <a16:creationId xmlns:a16="http://schemas.microsoft.com/office/drawing/2014/main" id="{C9D6E8A8-A563-4F84-A471-AABADF65E0E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58800" y="5695200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6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98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4">
            <a:extLst>
              <a:ext uri="{FF2B5EF4-FFF2-40B4-BE49-F238E27FC236}">
                <a16:creationId xmlns:a16="http://schemas.microsoft.com/office/drawing/2014/main" id="{C0B59F92-8C92-4C1E-801B-FF031568CFF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pic>
        <p:nvPicPr>
          <p:cNvPr id="8" name="slide2">
            <a:hlinkClick r:id="" action="ppaction://media"/>
            <a:extLst>
              <a:ext uri="{FF2B5EF4-FFF2-40B4-BE49-F238E27FC236}">
                <a16:creationId xmlns:a16="http://schemas.microsoft.com/office/drawing/2014/main" id="{C99D2B20-5D08-45C6-B6E7-DB319B8D9CC5}"/>
              </a:ext>
            </a:extLst>
          </p:cNvPr>
          <p:cNvPicPr>
            <a:picLocks noGrp="1" noChangeAspect="1"/>
          </p:cNvPicPr>
          <p:nvPr>
            <p:ph type="media" sz="quarter" idx="1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57225" y="5695950"/>
            <a:ext cx="487363" cy="487363"/>
          </a:xfr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B50F7ED0-5D7F-407F-B48D-9687232AAA21}"/>
              </a:ext>
            </a:extLst>
          </p:cNvPr>
          <p:cNvSpPr/>
          <p:nvPr/>
        </p:nvSpPr>
        <p:spPr>
          <a:xfrm>
            <a:off x="11124478" y="559040"/>
            <a:ext cx="627442" cy="16631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97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918"/>
                            </p:stCondLst>
                            <p:childTnLst>
                              <p:par>
                                <p:cTn id="8" presetID="26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4">
            <a:extLst>
              <a:ext uri="{FF2B5EF4-FFF2-40B4-BE49-F238E27FC236}">
                <a16:creationId xmlns:a16="http://schemas.microsoft.com/office/drawing/2014/main" id="{2D4957F5-9979-41E7-AF5D-CDCD3E4083D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pic>
        <p:nvPicPr>
          <p:cNvPr id="6" name="slide3">
            <a:hlinkClick r:id="" action="ppaction://media"/>
            <a:extLst>
              <a:ext uri="{FF2B5EF4-FFF2-40B4-BE49-F238E27FC236}">
                <a16:creationId xmlns:a16="http://schemas.microsoft.com/office/drawing/2014/main" id="{5C3C7A0F-BAC8-459C-9966-9F9F203C9BE9}"/>
              </a:ext>
            </a:extLst>
          </p:cNvPr>
          <p:cNvPicPr>
            <a:picLocks noGrp="1" noChangeAspect="1"/>
          </p:cNvPicPr>
          <p:nvPr>
            <p:ph type="media" sz="quarter" idx="1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57225" y="5695950"/>
            <a:ext cx="487363" cy="487363"/>
          </a:xfr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6E721F00-6AF3-4778-9AB6-7C8E5E850EBF}"/>
              </a:ext>
            </a:extLst>
          </p:cNvPr>
          <p:cNvSpPr/>
          <p:nvPr/>
        </p:nvSpPr>
        <p:spPr>
          <a:xfrm>
            <a:off x="1257575" y="1864887"/>
            <a:ext cx="2021818" cy="8256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BE14B33-2034-4E50-8360-576832EAA3F6}"/>
              </a:ext>
            </a:extLst>
          </p:cNvPr>
          <p:cNvSpPr/>
          <p:nvPr/>
        </p:nvSpPr>
        <p:spPr>
          <a:xfrm>
            <a:off x="1257575" y="3086805"/>
            <a:ext cx="2021818" cy="3888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DA2B25C-913B-4182-B733-B8540CA1B4C4}"/>
              </a:ext>
            </a:extLst>
          </p:cNvPr>
          <p:cNvSpPr/>
          <p:nvPr/>
        </p:nvSpPr>
        <p:spPr>
          <a:xfrm>
            <a:off x="1257575" y="3918134"/>
            <a:ext cx="2021818" cy="16640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D635B96-7A7C-4770-8108-87B07AD677D0}"/>
              </a:ext>
            </a:extLst>
          </p:cNvPr>
          <p:cNvSpPr/>
          <p:nvPr/>
        </p:nvSpPr>
        <p:spPr>
          <a:xfrm>
            <a:off x="1257575" y="5653961"/>
            <a:ext cx="2021818" cy="27288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887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04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6" presetClass="emph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torial_Template.potx" id="{871AB0C9-6307-4EFA-916B-F7C04B777658}" vid="{244E3F26-6A47-4F8F-BFF1-6E9B62773B1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CEF2293D8D294989A205937CDCCB5E" ma:contentTypeVersion="3" ma:contentTypeDescription="Ein neues Dokument erstellen." ma:contentTypeScope="" ma:versionID="c9714ff6941f7b4de70b04e857bd6491">
  <xsd:schema xmlns:xsd="http://www.w3.org/2001/XMLSchema" xmlns:xs="http://www.w3.org/2001/XMLSchema" xmlns:p="http://schemas.microsoft.com/office/2006/metadata/properties" xmlns:ns2="7ea79dc2-4bbe-4bbd-add0-f81224699a32" targetNamespace="http://schemas.microsoft.com/office/2006/metadata/properties" ma:root="true" ma:fieldsID="b75b84fa0b2bdb40c832672863471be5" ns2:_="">
    <xsd:import namespace="7ea79dc2-4bbe-4bbd-add0-f81224699a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79dc2-4bbe-4bbd-add0-f81224699a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6DF8D0-B1C2-4CD9-9236-B2A7854127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6AD8CB-58EF-4433-8AED-B6F2A4BB5F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162D00-94F3-4FDC-BBDA-A2B5E6ACD9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a79dc2-4bbe-4bbd-add0-f81224699a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Tutorial_Template</Template>
  <TotalTime>0</TotalTime>
  <Words>2</Words>
  <Application>Microsoft Office PowerPoint</Application>
  <PresentationFormat>Breitbild</PresentationFormat>
  <Paragraphs>1</Paragraphs>
  <Slides>3</Slides>
  <Notes>0</Notes>
  <HiddenSlides>0</HiddenSlides>
  <MMClips>3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Benutzeraccount erstellen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Tutorial Title</dc:title>
  <dc:creator>Freiburghaus Loïc Julien</dc:creator>
  <cp:lastModifiedBy>Freiburghaus Loïc, B2B-PAP-SAP-ANY-DWH</cp:lastModifiedBy>
  <cp:revision>1</cp:revision>
  <dcterms:created xsi:type="dcterms:W3CDTF">2021-04-06T06:37:53Z</dcterms:created>
  <dcterms:modified xsi:type="dcterms:W3CDTF">2021-04-15T21:07:34Z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0x0101007ACEF2293D8D294989A205937CDCCB5E</vt:lpwstr>
  </property>
</Properties>
</file>