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64" r:id="rId5"/>
    <p:sldId id="257" r:id="rId6"/>
    <p:sldId id="258" r:id="rId7"/>
    <p:sldId id="259" r:id="rId8"/>
    <p:sldId id="261" r:id="rId9"/>
    <p:sldId id="265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A3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00" autoAdjust="0"/>
    <p:restoredTop sz="90015" autoAdjust="0"/>
  </p:normalViewPr>
  <p:slideViewPr>
    <p:cSldViewPr snapToGrid="0">
      <p:cViewPr varScale="1">
        <p:scale>
          <a:sx n="99" d="100"/>
          <a:sy n="99" d="100"/>
        </p:scale>
        <p:origin x="11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8BF2B-4132-4C8B-8588-881FE18EBF25}" type="datetimeFigureOut">
              <a:rPr lang="de-CH" smtClean="0"/>
              <a:t>16.04.2021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DA080-E4B1-42D1-95C7-BDA1AD45167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787623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de-CH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Herzlich Willkommen zu diesem </a:t>
            </a:r>
            <a:r>
              <a:rPr lang="de-CH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Wikidata</a:t>
            </a:r>
            <a:r>
              <a:rPr lang="de-CH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Tutorial!  Hier zeigen wir Ihnen, wie Sie die offizielle Webseite einer Institution in </a:t>
            </a:r>
            <a:r>
              <a:rPr lang="de-CH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Wikidata</a:t>
            </a:r>
            <a:r>
              <a:rPr lang="de-CH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hinzufügen können. Mit den Pfeiltasten unten links können Sie durch das Tutorial navigieren. </a:t>
            </a:r>
            <a:endParaRPr lang="de-CH" b="0" dirty="0">
              <a:effectLst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A080-E4B1-42D1-95C7-BDA1AD45167F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77262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Als erstes müssen Sie auf der Startseite von </a:t>
            </a:r>
            <a:r>
              <a:rPr lang="de-CH" dirty="0" err="1"/>
              <a:t>Wikidata</a:t>
            </a:r>
            <a:r>
              <a:rPr lang="de-CH" dirty="0"/>
              <a:t> oben rechts die gewünschte Institution auswählen. Wir haben in unserem Beispiel die Schweizer Handball Hall </a:t>
            </a:r>
            <a:r>
              <a:rPr lang="de-CH" dirty="0" err="1"/>
              <a:t>of</a:t>
            </a:r>
            <a:r>
              <a:rPr lang="de-CH" dirty="0"/>
              <a:t> </a:t>
            </a:r>
            <a:r>
              <a:rPr lang="de-CH" dirty="0" err="1"/>
              <a:t>Fame</a:t>
            </a:r>
            <a:r>
              <a:rPr lang="de-CH" dirty="0"/>
              <a:t> gewählt.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A080-E4B1-42D1-95C7-BDA1AD45167F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692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Scrollen Sie bis ans Ende der Liste mit den Aussagen und wählen Sie Aussage hinzufügen.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A080-E4B1-42D1-95C7-BDA1AD45167F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9272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/>
              <a:t>Sobald Sie in das Feld Eigenschaft klicken, erhalten Sie eine Auswahl. Falls offizielle Website nicht bereits erscheint, geben Sie diese Eigenschaft ein.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/>
              <a:t>Kopieren Sie die URL der offiziellen Webseite der Institution in das Feld links davon.</a:t>
            </a:r>
          </a:p>
          <a:p>
            <a:r>
              <a:rPr lang="de-CH" dirty="0"/>
              <a:t>Um die Sprache der hinterlegten Webseite anzugeben, können Sie einen </a:t>
            </a:r>
            <a:r>
              <a:rPr lang="de-CH" dirty="0" err="1"/>
              <a:t>Qualifikator</a:t>
            </a:r>
            <a:r>
              <a:rPr lang="de-CH" dirty="0"/>
              <a:t> hinzufügen.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A080-E4B1-42D1-95C7-BDA1AD45167F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58682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/>
              <a:t>Wählen Sie Sprache des Werks, Namen oder Begriffes aus und geben Sie die entsprechende Sprache ein.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/>
              <a:t>Zum Schluss klicken Sie auf Veröffentlichen.</a:t>
            </a:r>
          </a:p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A080-E4B1-42D1-95C7-BDA1AD45167F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648851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de-CH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Gratulation! Sie wissen jetzt, wie die offizielle Webseite einer Institution auf </a:t>
            </a:r>
            <a:r>
              <a:rPr lang="de-CH" sz="1800" b="0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Wikidata</a:t>
            </a:r>
            <a:r>
              <a:rPr lang="de-CH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ergänzt werden kann.</a:t>
            </a:r>
            <a:endParaRPr lang="de-CH" b="0" dirty="0">
              <a:effectLst/>
            </a:endParaRPr>
          </a:p>
          <a:p>
            <a:br>
              <a:rPr lang="de-CH" dirty="0"/>
            </a:b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DDA080-E4B1-42D1-95C7-BDA1AD45167F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3187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glam.opendata.ch/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hyperlink" Target="https://www.wikidata.org/wiki/Wikidata:Main_Page" TargetMode="Externa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glam.opendata.ch/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5B59F3-3AC3-49AC-A8A6-185285051EA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35759"/>
            <a:ext cx="9144000" cy="187420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Title Tutorial</a:t>
            </a:r>
            <a:endParaRPr lang="de-CH" dirty="0"/>
          </a:p>
        </p:txBody>
      </p:sp>
      <p:pic>
        <p:nvPicPr>
          <p:cNvPr id="7" name="Grafik 6">
            <a:hlinkClick r:id="rId2" tooltip="OpenGlam"/>
            <a:extLst>
              <a:ext uri="{FF2B5EF4-FFF2-40B4-BE49-F238E27FC236}">
                <a16:creationId xmlns:a16="http://schemas.microsoft.com/office/drawing/2014/main" id="{AD052B37-D02C-4860-AB3C-772CA8A4E05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5075" y="185737"/>
            <a:ext cx="1981200" cy="990600"/>
          </a:xfrm>
          <a:prstGeom prst="rect">
            <a:avLst/>
          </a:prstGeom>
        </p:spPr>
      </p:pic>
      <p:sp>
        <p:nvSpPr>
          <p:cNvPr id="9" name="Medienplatzhalter 8">
            <a:extLst>
              <a:ext uri="{FF2B5EF4-FFF2-40B4-BE49-F238E27FC236}">
                <a16:creationId xmlns:a16="http://schemas.microsoft.com/office/drawing/2014/main" id="{A58E6637-3A69-4BAB-B46F-2199EC6EC35A}"/>
              </a:ext>
            </a:extLst>
          </p:cNvPr>
          <p:cNvSpPr>
            <a:spLocks noGrp="1" noChangeAspect="1"/>
          </p:cNvSpPr>
          <p:nvPr>
            <p:ph type="media" sz="quarter" idx="10" hasCustomPrompt="1"/>
          </p:nvPr>
        </p:nvSpPr>
        <p:spPr>
          <a:xfrm>
            <a:off x="360000" y="5400000"/>
            <a:ext cx="1080000" cy="1080000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de-CH" dirty="0"/>
              <a:t>Audio Description</a:t>
            </a:r>
          </a:p>
        </p:txBody>
      </p:sp>
      <p:pic>
        <p:nvPicPr>
          <p:cNvPr id="1026" name="Picture 2">
            <a:hlinkClick r:id="rId4" tooltip="Wikidata"/>
            <a:extLst>
              <a:ext uri="{FF2B5EF4-FFF2-40B4-BE49-F238E27FC236}">
                <a16:creationId xmlns:a16="http://schemas.microsoft.com/office/drawing/2014/main" id="{8FCA10F7-550A-4A9F-9C78-FBA65B0D1C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5106" y="4267476"/>
            <a:ext cx="1601787" cy="1132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5548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C46331-A407-43A5-A989-8969938F57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Intro &amp; Infos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690167-FE9A-4957-ABB3-973E04E576F9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CH" dirty="0"/>
              <a:t>Text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E62B025-4A24-4D97-9D8D-D892C9BD4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FD0BE-D8A0-4E67-8BC3-A8960A0E449A}" type="datetimeFigureOut">
              <a:rPr lang="de-CH" smtClean="0"/>
              <a:t>16.04.2021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721A3F-024A-408F-A1F2-28F4F5979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1B905B-34C6-48DF-B174-AFF13E6C9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62662-A164-450C-91B2-2033E913E6A5}" type="slidenum">
              <a:rPr lang="de-CH" smtClean="0"/>
              <a:t>‹Nr.›</a:t>
            </a:fld>
            <a:endParaRPr lang="de-CH"/>
          </a:p>
        </p:txBody>
      </p:sp>
      <p:pic>
        <p:nvPicPr>
          <p:cNvPr id="7" name="Grafik 6">
            <a:hlinkClick r:id="rId2" tooltip="OpenGlam"/>
            <a:extLst>
              <a:ext uri="{FF2B5EF4-FFF2-40B4-BE49-F238E27FC236}">
                <a16:creationId xmlns:a16="http://schemas.microsoft.com/office/drawing/2014/main" id="{03F0EA16-D81C-411A-8CE3-343487091D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128113" y="185737"/>
            <a:ext cx="1975123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115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>
            <a:extLst>
              <a:ext uri="{FF2B5EF4-FFF2-40B4-BE49-F238E27FC236}">
                <a16:creationId xmlns:a16="http://schemas.microsoft.com/office/drawing/2014/main" id="{4B2DFD0F-F046-4854-BCF4-3B7E2B4BBCE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Fullscreen </a:t>
            </a:r>
            <a:r>
              <a:rPr lang="de-CH" dirty="0" err="1"/>
              <a:t>screenshot</a:t>
            </a:r>
            <a:r>
              <a:rPr lang="de-CH" dirty="0"/>
              <a:t> </a:t>
            </a:r>
            <a:r>
              <a:rPr lang="de-CH" dirty="0" err="1"/>
              <a:t>of</a:t>
            </a:r>
            <a:r>
              <a:rPr lang="de-CH" dirty="0"/>
              <a:t> </a:t>
            </a:r>
            <a:r>
              <a:rPr lang="de-CH" dirty="0" err="1"/>
              <a:t>page</a:t>
            </a:r>
            <a:r>
              <a:rPr lang="de-CH" dirty="0"/>
              <a:t> </a:t>
            </a:r>
            <a:r>
              <a:rPr lang="de-CH" dirty="0" err="1"/>
              <a:t>to</a:t>
            </a:r>
            <a:r>
              <a:rPr lang="de-CH" dirty="0"/>
              <a:t> </a:t>
            </a:r>
            <a:r>
              <a:rPr lang="de-CH" dirty="0" err="1"/>
              <a:t>show</a:t>
            </a:r>
            <a:endParaRPr lang="de-CH" dirty="0"/>
          </a:p>
        </p:txBody>
      </p:sp>
      <p:sp>
        <p:nvSpPr>
          <p:cNvPr id="11" name="Medienplatzhalter 8">
            <a:extLst>
              <a:ext uri="{FF2B5EF4-FFF2-40B4-BE49-F238E27FC236}">
                <a16:creationId xmlns:a16="http://schemas.microsoft.com/office/drawing/2014/main" id="{AADCA4F5-A11A-4540-941C-558A8814A7DF}"/>
              </a:ext>
            </a:extLst>
          </p:cNvPr>
          <p:cNvSpPr>
            <a:spLocks noGrp="1" noChangeAspect="1"/>
          </p:cNvSpPr>
          <p:nvPr>
            <p:ph type="media" sz="quarter" idx="11" hasCustomPrompt="1"/>
          </p:nvPr>
        </p:nvSpPr>
        <p:spPr>
          <a:xfrm>
            <a:off x="360000" y="5400000"/>
            <a:ext cx="1080000" cy="1080000"/>
          </a:xfr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r>
              <a:rPr lang="de-CH" dirty="0"/>
              <a:t>Audio Description</a:t>
            </a:r>
          </a:p>
        </p:txBody>
      </p:sp>
    </p:spTree>
    <p:extLst>
      <p:ext uri="{BB962C8B-B14F-4D97-AF65-F5344CB8AC3E}">
        <p14:creationId xmlns:p14="http://schemas.microsoft.com/office/powerpoint/2010/main" val="2694508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512DEB0-446C-41BB-9A5B-4241EA5959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Title Tutorial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55513F7-0F1A-47BD-84AB-A69E26E32B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81FFD-ABBB-4BA6-B10E-23ADB8352A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FD0BE-D8A0-4E67-8BC3-A8960A0E449A}" type="datetimeFigureOut">
              <a:rPr lang="de-CH" smtClean="0"/>
              <a:t>16.04.2021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E0A8DC-42A7-4F67-92D5-4BEDB4D21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F1CEF9A-47AF-413F-BD0C-EAE24EFAA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62662-A164-450C-91B2-2033E913E6A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72490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B8A32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../media/media2.mp3"/><Relationship Id="rId1" Type="http://schemas.microsoft.com/office/2007/relationships/media" Target="../media/media2.mp3"/><Relationship Id="rId6" Type="http://schemas.openxmlformats.org/officeDocument/2006/relationships/image" Target="../media/image4.png"/><Relationship Id="rId5" Type="http://schemas.openxmlformats.org/officeDocument/2006/relationships/image" Target="../media/image5.JP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../media/media3.mp3"/><Relationship Id="rId1" Type="http://schemas.microsoft.com/office/2007/relationships/media" Target="../media/media3.mp3"/><Relationship Id="rId6" Type="http://schemas.openxmlformats.org/officeDocument/2006/relationships/image" Target="../media/image4.png"/><Relationship Id="rId5" Type="http://schemas.openxmlformats.org/officeDocument/2006/relationships/image" Target="../media/image6.JP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../media/media4.mp3"/><Relationship Id="rId1" Type="http://schemas.microsoft.com/office/2007/relationships/media" Target="../media/media4.mp3"/><Relationship Id="rId6" Type="http://schemas.openxmlformats.org/officeDocument/2006/relationships/image" Target="../media/image4.png"/><Relationship Id="rId5" Type="http://schemas.openxmlformats.org/officeDocument/2006/relationships/image" Target="../media/image7.JP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audio" Target="../media/media5.mp3"/><Relationship Id="rId1" Type="http://schemas.microsoft.com/office/2007/relationships/media" Target="../media/media5.mp3"/><Relationship Id="rId6" Type="http://schemas.openxmlformats.org/officeDocument/2006/relationships/image" Target="../media/image4.png"/><Relationship Id="rId5" Type="http://schemas.openxmlformats.org/officeDocument/2006/relationships/image" Target="../media/image8.JPG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6.mp3"/><Relationship Id="rId1" Type="http://schemas.microsoft.com/office/2007/relationships/media" Target="../media/media6.mp3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8BE933-FB43-4E81-907C-1C7DA87806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Offizielle Webseite einer Institution hinzufügen</a:t>
            </a:r>
          </a:p>
        </p:txBody>
      </p:sp>
      <p:pic>
        <p:nvPicPr>
          <p:cNvPr id="6" name="website_de_slide01 (1)">
            <a:hlinkClick r:id="" action="ppaction://media"/>
            <a:extLst>
              <a:ext uri="{FF2B5EF4-FFF2-40B4-BE49-F238E27FC236}">
                <a16:creationId xmlns:a16="http://schemas.microsoft.com/office/drawing/2014/main" id="{437B7265-19DF-41DA-AF81-5DF8CEA55983}"/>
              </a:ext>
            </a:extLst>
          </p:cNvPr>
          <p:cNvPicPr>
            <a:picLocks noGrp="1" noChangeAspect="1"/>
          </p:cNvPicPr>
          <p:nvPr>
            <p:ph type="media" sz="quarter" idx="10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95313" y="5635625"/>
            <a:ext cx="609600" cy="609600"/>
          </a:xfrm>
        </p:spPr>
      </p:pic>
    </p:spTree>
    <p:extLst>
      <p:ext uri="{BB962C8B-B14F-4D97-AF65-F5344CB8AC3E}">
        <p14:creationId xmlns:p14="http://schemas.microsoft.com/office/powerpoint/2010/main" val="162498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480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platzhalter 4" descr="Ein Bild, das Text enthält.&#10;&#10;Automatisch generierte Beschreibung">
            <a:extLst>
              <a:ext uri="{FF2B5EF4-FFF2-40B4-BE49-F238E27FC236}">
                <a16:creationId xmlns:a16="http://schemas.microsoft.com/office/drawing/2014/main" id="{54E63D69-679B-424D-BEF8-FA7AC252BDC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r="6723"/>
          <a:stretch>
            <a:fillRect/>
          </a:stretch>
        </p:blipFill>
        <p:spPr/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F6B87C7A-C347-42B7-8AA1-E0002B0BB16D}"/>
              </a:ext>
            </a:extLst>
          </p:cNvPr>
          <p:cNvSpPr/>
          <p:nvPr/>
        </p:nvSpPr>
        <p:spPr>
          <a:xfrm>
            <a:off x="9944100" y="352425"/>
            <a:ext cx="1333500" cy="333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7" name="website_de_slide02 (1)">
            <a:hlinkClick r:id="" action="ppaction://media"/>
            <a:extLst>
              <a:ext uri="{FF2B5EF4-FFF2-40B4-BE49-F238E27FC236}">
                <a16:creationId xmlns:a16="http://schemas.microsoft.com/office/drawing/2014/main" id="{46EA04C3-9ACE-47DA-8410-C569EC39AF3D}"/>
              </a:ext>
            </a:extLst>
          </p:cNvPr>
          <p:cNvPicPr>
            <a:picLocks noGrp="1" noChangeAspect="1"/>
          </p:cNvPicPr>
          <p:nvPr>
            <p:ph type="media" sz="quarter" idx="1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95313" y="5635625"/>
            <a:ext cx="609600" cy="609600"/>
          </a:xfrm>
        </p:spPr>
      </p:pic>
    </p:spTree>
    <p:extLst>
      <p:ext uri="{BB962C8B-B14F-4D97-AF65-F5344CB8AC3E}">
        <p14:creationId xmlns:p14="http://schemas.microsoft.com/office/powerpoint/2010/main" val="265803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888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6" presetClass="emph" presetSubtype="0" fill="hold" grpId="0" nodeType="withEffect">
                                  <p:stCondLst>
                                    <p:cond delay="6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6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3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platzhalter 4">
            <a:extLst>
              <a:ext uri="{FF2B5EF4-FFF2-40B4-BE49-F238E27FC236}">
                <a16:creationId xmlns:a16="http://schemas.microsoft.com/office/drawing/2014/main" id="{7E3D8627-1130-48F0-A51A-2FAEEA2BB22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55" b="9555"/>
          <a:stretch>
            <a:fillRect/>
          </a:stretch>
        </p:blipFill>
        <p:spPr/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336261A9-E29C-4446-8FC0-E6D7241CABD6}"/>
              </a:ext>
            </a:extLst>
          </p:cNvPr>
          <p:cNvSpPr/>
          <p:nvPr/>
        </p:nvSpPr>
        <p:spPr>
          <a:xfrm>
            <a:off x="5962650" y="5606625"/>
            <a:ext cx="1485900" cy="3941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7" name="website_de_slide03 (1)">
            <a:hlinkClick r:id="" action="ppaction://media"/>
            <a:extLst>
              <a:ext uri="{FF2B5EF4-FFF2-40B4-BE49-F238E27FC236}">
                <a16:creationId xmlns:a16="http://schemas.microsoft.com/office/drawing/2014/main" id="{962AD30C-D7A9-4C31-AFA5-B19110AF07F6}"/>
              </a:ext>
            </a:extLst>
          </p:cNvPr>
          <p:cNvPicPr>
            <a:picLocks noGrp="1" noChangeAspect="1"/>
          </p:cNvPicPr>
          <p:nvPr>
            <p:ph type="media" sz="quarter" idx="1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95313" y="5635625"/>
            <a:ext cx="609600" cy="609600"/>
          </a:xfrm>
        </p:spPr>
      </p:pic>
    </p:spTree>
    <p:extLst>
      <p:ext uri="{BB962C8B-B14F-4D97-AF65-F5344CB8AC3E}">
        <p14:creationId xmlns:p14="http://schemas.microsoft.com/office/powerpoint/2010/main" val="3665586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64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6" presetClass="emph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3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1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platzhalter 4">
            <a:extLst>
              <a:ext uri="{FF2B5EF4-FFF2-40B4-BE49-F238E27FC236}">
                <a16:creationId xmlns:a16="http://schemas.microsoft.com/office/drawing/2014/main" id="{9418610C-2B64-4282-BBF0-F591A362B46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42" b="7442"/>
          <a:stretch>
            <a:fillRect/>
          </a:stretch>
        </p:blipFill>
        <p:spPr/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A27E1368-19C3-4131-A7AE-063CF83C7CC2}"/>
              </a:ext>
            </a:extLst>
          </p:cNvPr>
          <p:cNvSpPr/>
          <p:nvPr/>
        </p:nvSpPr>
        <p:spPr>
          <a:xfrm>
            <a:off x="1866899" y="4733925"/>
            <a:ext cx="3371851" cy="333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08B42F71-D075-41FC-9522-6880EB01395A}"/>
              </a:ext>
            </a:extLst>
          </p:cNvPr>
          <p:cNvSpPr/>
          <p:nvPr/>
        </p:nvSpPr>
        <p:spPr>
          <a:xfrm>
            <a:off x="5857874" y="5019675"/>
            <a:ext cx="1495426" cy="2667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F93BC59-C453-4A77-9E3C-108CDF9CB6B2}"/>
              </a:ext>
            </a:extLst>
          </p:cNvPr>
          <p:cNvSpPr/>
          <p:nvPr/>
        </p:nvSpPr>
        <p:spPr>
          <a:xfrm>
            <a:off x="93810" y="4728833"/>
            <a:ext cx="1495426" cy="3333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9" name="website_de_slide04 (1)">
            <a:hlinkClick r:id="" action="ppaction://media"/>
            <a:extLst>
              <a:ext uri="{FF2B5EF4-FFF2-40B4-BE49-F238E27FC236}">
                <a16:creationId xmlns:a16="http://schemas.microsoft.com/office/drawing/2014/main" id="{C1AAC583-A0EF-4AD9-8966-DD5C05FAC304}"/>
              </a:ext>
            </a:extLst>
          </p:cNvPr>
          <p:cNvPicPr>
            <a:picLocks noGrp="1" noChangeAspect="1"/>
          </p:cNvPicPr>
          <p:nvPr>
            <p:ph type="media" sz="quarter" idx="1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95313" y="5635625"/>
            <a:ext cx="609600" cy="609600"/>
          </a:xfrm>
        </p:spPr>
      </p:pic>
    </p:spTree>
    <p:extLst>
      <p:ext uri="{BB962C8B-B14F-4D97-AF65-F5344CB8AC3E}">
        <p14:creationId xmlns:p14="http://schemas.microsoft.com/office/powerpoint/2010/main" val="136570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15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6" presetClass="emph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6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30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grpId="0" nodeType="withEffect">
                                  <p:stCondLst>
                                    <p:cond delay="1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6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30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2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425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125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platzhalter 4">
            <a:extLst>
              <a:ext uri="{FF2B5EF4-FFF2-40B4-BE49-F238E27FC236}">
                <a16:creationId xmlns:a16="http://schemas.microsoft.com/office/drawing/2014/main" id="{8AEFD9A8-4D09-44B3-8C4C-5AD301BDD87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79" b="6179"/>
          <a:stretch>
            <a:fillRect/>
          </a:stretch>
        </p:blipFill>
        <p:spPr/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29D43561-61E7-4712-BC5A-9544F4F2AA90}"/>
              </a:ext>
            </a:extLst>
          </p:cNvPr>
          <p:cNvSpPr/>
          <p:nvPr/>
        </p:nvSpPr>
        <p:spPr>
          <a:xfrm>
            <a:off x="3752850" y="5361899"/>
            <a:ext cx="1333500" cy="2483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E851356-6636-46F6-9647-AD88EF29E57F}"/>
              </a:ext>
            </a:extLst>
          </p:cNvPr>
          <p:cNvSpPr/>
          <p:nvPr/>
        </p:nvSpPr>
        <p:spPr>
          <a:xfrm>
            <a:off x="5943600" y="5085676"/>
            <a:ext cx="1019175" cy="29527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31ED24D7-53E9-43C3-B172-24229CD2AC0F}"/>
              </a:ext>
            </a:extLst>
          </p:cNvPr>
          <p:cNvSpPr/>
          <p:nvPr/>
        </p:nvSpPr>
        <p:spPr>
          <a:xfrm>
            <a:off x="2264737" y="5361898"/>
            <a:ext cx="1416345" cy="2483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6" name="website_de_slide05 (1)">
            <a:hlinkClick r:id="" action="ppaction://media"/>
            <a:extLst>
              <a:ext uri="{FF2B5EF4-FFF2-40B4-BE49-F238E27FC236}">
                <a16:creationId xmlns:a16="http://schemas.microsoft.com/office/drawing/2014/main" id="{C51D1721-3AAF-459B-ACE6-9F01E5EA3566}"/>
              </a:ext>
            </a:extLst>
          </p:cNvPr>
          <p:cNvPicPr>
            <a:picLocks noGrp="1" noChangeAspect="1"/>
          </p:cNvPicPr>
          <p:nvPr>
            <p:ph type="media" sz="quarter" idx="11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595313" y="5635625"/>
            <a:ext cx="609600" cy="609600"/>
          </a:xfrm>
        </p:spPr>
      </p:pic>
    </p:spTree>
    <p:extLst>
      <p:ext uri="{BB962C8B-B14F-4D97-AF65-F5344CB8AC3E}">
        <p14:creationId xmlns:p14="http://schemas.microsoft.com/office/powerpoint/2010/main" val="206503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728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6" presetClass="emph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4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" dur="20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" presetID="26" presetClass="emph" presetSubtype="0" fill="hold" grpId="0" nodeType="withEffect">
                                  <p:stCondLst>
                                    <p:cond delay="7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0" nodeType="withEffect">
                                  <p:stCondLst>
                                    <p:cond delay="108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9AD250-6266-426C-96B6-25E2232477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0252" y="673768"/>
            <a:ext cx="9144000" cy="1026644"/>
          </a:xfrm>
        </p:spPr>
        <p:txBody>
          <a:bodyPr/>
          <a:lstStyle/>
          <a:p>
            <a:r>
              <a:rPr lang="de-CH" dirty="0"/>
              <a:t>Gratulation!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AD133024-BCA0-4271-BB69-4A29F2C4CFDF}"/>
              </a:ext>
            </a:extLst>
          </p:cNvPr>
          <p:cNvSpPr txBox="1">
            <a:spLocks/>
          </p:cNvSpPr>
          <p:nvPr/>
        </p:nvSpPr>
        <p:spPr>
          <a:xfrm>
            <a:off x="838200" y="2566771"/>
            <a:ext cx="10515600" cy="1350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Link </a:t>
            </a:r>
            <a:r>
              <a:rPr lang="fr-FR" dirty="0" err="1"/>
              <a:t>zum</a:t>
            </a:r>
            <a:r>
              <a:rPr lang="fr-FR" dirty="0"/>
              <a:t> </a:t>
            </a:r>
            <a:r>
              <a:rPr lang="fr-FR" dirty="0" err="1"/>
              <a:t>nächsten</a:t>
            </a:r>
            <a:r>
              <a:rPr lang="fr-FR" dirty="0"/>
              <a:t> Tutorial: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CH" dirty="0"/>
              <a:t>Einfache Abfrage: Museen ohne offizielle Website</a:t>
            </a:r>
            <a:endParaRPr lang="fr-FR" dirty="0"/>
          </a:p>
        </p:txBody>
      </p:sp>
      <p:pic>
        <p:nvPicPr>
          <p:cNvPr id="7" name="website_de_slide06 (1)">
            <a:hlinkClick r:id="" action="ppaction://media"/>
            <a:extLst>
              <a:ext uri="{FF2B5EF4-FFF2-40B4-BE49-F238E27FC236}">
                <a16:creationId xmlns:a16="http://schemas.microsoft.com/office/drawing/2014/main" id="{BBA90D12-32E4-4264-B3DD-D49354383EA5}"/>
              </a:ext>
            </a:extLst>
          </p:cNvPr>
          <p:cNvPicPr>
            <a:picLocks noGrp="1" noChangeAspect="1"/>
          </p:cNvPicPr>
          <p:nvPr>
            <p:ph type="media" sz="quarter" idx="10"/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95313" y="5635625"/>
            <a:ext cx="609600" cy="609600"/>
          </a:xfrm>
        </p:spPr>
      </p:pic>
    </p:spTree>
    <p:extLst>
      <p:ext uri="{BB962C8B-B14F-4D97-AF65-F5344CB8AC3E}">
        <p14:creationId xmlns:p14="http://schemas.microsoft.com/office/powerpoint/2010/main" val="37386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7824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torial_Template.potx" id="{871AB0C9-6307-4EFA-916B-F7C04B777658}" vid="{244E3F26-6A47-4F8F-BFF1-6E9B62773B1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CEF2293D8D294989A205937CDCCB5E" ma:contentTypeVersion="3" ma:contentTypeDescription="Ein neues Dokument erstellen." ma:contentTypeScope="" ma:versionID="c9714ff6941f7b4de70b04e857bd6491">
  <xsd:schema xmlns:xsd="http://www.w3.org/2001/XMLSchema" xmlns:xs="http://www.w3.org/2001/XMLSchema" xmlns:p="http://schemas.microsoft.com/office/2006/metadata/properties" xmlns:ns2="7ea79dc2-4bbe-4bbd-add0-f81224699a32" targetNamespace="http://schemas.microsoft.com/office/2006/metadata/properties" ma:root="true" ma:fieldsID="b75b84fa0b2bdb40c832672863471be5" ns2:_="">
    <xsd:import namespace="7ea79dc2-4bbe-4bbd-add0-f81224699a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79dc2-4bbe-4bbd-add0-f81224699a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3718B6E-5A55-48A2-AEC6-E8F18BF249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a79dc2-4bbe-4bbd-add0-f81224699a3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C25EB80-D06F-45EA-AACB-2A7DD8FE4CC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39254D-923A-4188-BA32-0BB9D876C09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Tutorial_Template</Template>
  <TotalTime>0</TotalTime>
  <Words>205</Words>
  <Application>Microsoft Office PowerPoint</Application>
  <PresentationFormat>Breitbild</PresentationFormat>
  <Paragraphs>20</Paragraphs>
  <Slides>6</Slides>
  <Notes>6</Notes>
  <HiddenSlides>0</HiddenSlides>
  <MMClips>6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</vt:lpstr>
      <vt:lpstr>Offizielle Webseite einer Institution hinzufügen</vt:lpstr>
      <vt:lpstr>PowerPoint-Präsentation</vt:lpstr>
      <vt:lpstr>PowerPoint-Präsentation</vt:lpstr>
      <vt:lpstr>PowerPoint-Präsentation</vt:lpstr>
      <vt:lpstr>PowerPoint-Präsentation</vt:lpstr>
      <vt:lpstr>Gratulation!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Webseite hinzufügen</dc:title>
  <dc:creator>sarah fuchs</dc:creator>
  <cp:lastModifiedBy>sarah fuchs</cp:lastModifiedBy>
  <cp:revision>22</cp:revision>
  <dcterms:created xsi:type="dcterms:W3CDTF">2021-04-16T12:31:49Z</dcterms:created>
  <dcterms:modified xsi:type="dcterms:W3CDTF">2021-04-16T18:44:45Z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0x0101007ACEF2293D8D294989A205937CDCCB5E</vt:lpwstr>
  </property>
</Properties>
</file>