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66" r:id="rId7"/>
    <p:sldId id="259" r:id="rId8"/>
    <p:sldId id="265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8" autoAdjust="0"/>
    <p:restoredTop sz="90015" autoAdjust="0"/>
  </p:normalViewPr>
  <p:slideViewPr>
    <p:cSldViewPr snapToGrid="0">
      <p:cViewPr varScale="1">
        <p:scale>
          <a:sx n="91" d="100"/>
          <a:sy n="91" d="100"/>
        </p:scale>
        <p:origin x="2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8BF2B-4132-4C8B-8588-881FE18EBF25}" type="datetimeFigureOut">
              <a:rPr lang="de-CH" smtClean="0"/>
              <a:t>17.04.21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DA080-E4B1-42D1-95C7-BDA1AD45167F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876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Hello and </a:t>
            </a:r>
            <a:r>
              <a:rPr lang="fr-FR" dirty="0" err="1"/>
              <a:t>welcome</a:t>
            </a:r>
            <a:r>
              <a:rPr lang="fr-FR" dirty="0"/>
              <a:t>!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In </a:t>
            </a:r>
            <a:r>
              <a:rPr lang="fr-FR" dirty="0" err="1"/>
              <a:t>this</a:t>
            </a:r>
            <a:r>
              <a:rPr lang="fr-FR" dirty="0"/>
              <a:t> tutorial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learn</a:t>
            </a:r>
            <a:r>
              <a:rPr lang="fr-FR" dirty="0"/>
              <a:t> how to </a:t>
            </a:r>
            <a:r>
              <a:rPr lang="fr-FR" dirty="0" err="1"/>
              <a:t>add</a:t>
            </a:r>
            <a:r>
              <a:rPr lang="fr-FR" dirty="0"/>
              <a:t> the official </a:t>
            </a:r>
            <a:r>
              <a:rPr lang="fr-FR" dirty="0" err="1"/>
              <a:t>website</a:t>
            </a:r>
            <a:r>
              <a:rPr lang="fr-FR" dirty="0"/>
              <a:t> of an institution in </a:t>
            </a:r>
            <a:r>
              <a:rPr lang="fr-FR" dirty="0" err="1"/>
              <a:t>Wikidata</a:t>
            </a:r>
            <a:r>
              <a:rPr lang="fr-FR" dirty="0"/>
              <a:t>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dirty="0"/>
              <a:t>Use the </a:t>
            </a:r>
            <a:r>
              <a:rPr lang="fr-FR" dirty="0" err="1"/>
              <a:t>arrows</a:t>
            </a:r>
            <a:r>
              <a:rPr lang="fr-FR" dirty="0"/>
              <a:t> on the slides to </a:t>
            </a:r>
            <a:r>
              <a:rPr lang="fr-FR" dirty="0" err="1"/>
              <a:t>navigate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the tutorial.</a:t>
            </a:r>
            <a:endParaRPr dirty="0"/>
          </a:p>
        </p:txBody>
      </p:sp>
      <p:sp>
        <p:nvSpPr>
          <p:cNvPr id="33" name="Google Shape;3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482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an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chosen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Heimatsmuseum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Oltingen-Wenslingen-Anwil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a local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museum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Canton Basel Land. On the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Wikidata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homepage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the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institution in the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top right.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select the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corresponding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Wikidata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item.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DA080-E4B1-42D1-95C7-BDA1AD45167F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692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Wikidata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item page of the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Heimatsmuseum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Oltingen-Wenslingen-Anwil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Scroll down the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statements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click on: 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statement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CH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DA080-E4B1-42D1-95C7-BDA1AD45167F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3366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property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select: official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website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CH" dirty="0">
              <a:effectLst/>
            </a:endParaRPr>
          </a:p>
          <a:p>
            <a:pPr rtl="0"/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 and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URL of the official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website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institution in the middle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fr-CH" dirty="0">
              <a:effectLst/>
            </a:endParaRPr>
          </a:p>
          <a:p>
            <a:pPr rtl="0"/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Wikidata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multilingual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people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world,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useful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specify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website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CH" dirty="0">
              <a:effectLst/>
            </a:endParaRPr>
          </a:p>
          <a:p>
            <a:pPr rtl="0"/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do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on: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qualifier. Select: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CH" dirty="0">
              <a:effectLst/>
            </a:endParaRPr>
          </a:p>
          <a:p>
            <a:pPr rtl="0"/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official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website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fr-CH" dirty="0">
              <a:effectLst/>
            </a:endParaRPr>
          </a:p>
          <a:p>
            <a:pPr rtl="0"/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on: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fr-CH" dirty="0">
              <a:effectLst/>
            </a:endParaRPr>
          </a:p>
          <a:p>
            <a:br>
              <a:rPr lang="fr-CH" dirty="0"/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DA080-E4B1-42D1-95C7-BDA1AD45167F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5868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Congratulations! You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know how to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official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website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an institution.</a:t>
            </a:r>
            <a:b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r-CH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DA080-E4B1-42D1-95C7-BDA1AD45167F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318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lam.opendata.ch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s://www.wikidata.org/wiki/Wikidata:Main_Page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lam.opendata.ch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lam.opendata.ch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hyperlink" Target="https://www.wikidata.org/wiki/Wikidata:Main_Pag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B59F3-3AC3-49AC-A8A6-185285051E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35759"/>
            <a:ext cx="9144000" cy="18742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Title Tutorial</a:t>
            </a:r>
            <a:endParaRPr lang="de-CH" dirty="0"/>
          </a:p>
        </p:txBody>
      </p:sp>
      <p:pic>
        <p:nvPicPr>
          <p:cNvPr id="7" name="Grafik 6">
            <a:hlinkClick r:id="rId2" tooltip="OpenGlam"/>
            <a:extLst>
              <a:ext uri="{FF2B5EF4-FFF2-40B4-BE49-F238E27FC236}">
                <a16:creationId xmlns:a16="http://schemas.microsoft.com/office/drawing/2014/main" id="{AD052B37-D02C-4860-AB3C-772CA8A4E0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75" y="185737"/>
            <a:ext cx="1981200" cy="990600"/>
          </a:xfrm>
          <a:prstGeom prst="rect">
            <a:avLst/>
          </a:prstGeom>
        </p:spPr>
      </p:pic>
      <p:sp>
        <p:nvSpPr>
          <p:cNvPr id="9" name="Medienplatzhalter 8">
            <a:extLst>
              <a:ext uri="{FF2B5EF4-FFF2-40B4-BE49-F238E27FC236}">
                <a16:creationId xmlns:a16="http://schemas.microsoft.com/office/drawing/2014/main" id="{A58E6637-3A69-4BAB-B46F-2199EC6EC35A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360000" y="5400000"/>
            <a:ext cx="1080000" cy="1080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de-CH" dirty="0"/>
              <a:t>Audio Description</a:t>
            </a:r>
          </a:p>
        </p:txBody>
      </p:sp>
      <p:pic>
        <p:nvPicPr>
          <p:cNvPr id="1026" name="Picture 2">
            <a:hlinkClick r:id="rId4" tooltip="Wikidata"/>
            <a:extLst>
              <a:ext uri="{FF2B5EF4-FFF2-40B4-BE49-F238E27FC236}">
                <a16:creationId xmlns:a16="http://schemas.microsoft.com/office/drawing/2014/main" id="{8FCA10F7-550A-4A9F-9C78-FBA65B0D1C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06" y="4267476"/>
            <a:ext cx="1601787" cy="113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54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46331-A407-43A5-A989-8969938F5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Intro &amp; Infos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690167-FE9A-4957-ABB3-973E04E576F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CH" dirty="0"/>
              <a:t>Text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62B025-4A24-4D97-9D8D-D892C9BD4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0BE-D8A0-4E67-8BC3-A8960A0E449A}" type="datetimeFigureOut">
              <a:rPr lang="de-CH" smtClean="0"/>
              <a:t>17.04.21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721A3F-024A-408F-A1F2-28F4F5979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1B905B-34C6-48DF-B174-AFF13E6C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2662-A164-450C-91B2-2033E913E6A5}" type="slidenum">
              <a:rPr lang="de-CH" smtClean="0"/>
              <a:t>‹N°›</a:t>
            </a:fld>
            <a:endParaRPr lang="de-CH"/>
          </a:p>
        </p:txBody>
      </p:sp>
      <p:pic>
        <p:nvPicPr>
          <p:cNvPr id="7" name="Grafik 6">
            <a:hlinkClick r:id="rId2" tooltip="OpenGlam"/>
            <a:extLst>
              <a:ext uri="{FF2B5EF4-FFF2-40B4-BE49-F238E27FC236}">
                <a16:creationId xmlns:a16="http://schemas.microsoft.com/office/drawing/2014/main" id="{03F0EA16-D81C-411A-8CE3-343487091D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8113" y="185737"/>
            <a:ext cx="197512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1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B2DFD0F-F046-4854-BCF4-3B7E2B4BBC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Fullscreen </a:t>
            </a:r>
            <a:r>
              <a:rPr lang="de-CH" dirty="0" err="1"/>
              <a:t>screenshot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page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show</a:t>
            </a:r>
            <a:endParaRPr lang="de-CH" dirty="0"/>
          </a:p>
        </p:txBody>
      </p:sp>
      <p:sp>
        <p:nvSpPr>
          <p:cNvPr id="11" name="Medienplatzhalter 8">
            <a:extLst>
              <a:ext uri="{FF2B5EF4-FFF2-40B4-BE49-F238E27FC236}">
                <a16:creationId xmlns:a16="http://schemas.microsoft.com/office/drawing/2014/main" id="{AADCA4F5-A11A-4540-941C-558A8814A7DF}"/>
              </a:ext>
            </a:extLst>
          </p:cNvPr>
          <p:cNvSpPr>
            <a:spLocks noGrp="1" noChangeAspect="1"/>
          </p:cNvSpPr>
          <p:nvPr>
            <p:ph type="media" sz="quarter" idx="11" hasCustomPrompt="1"/>
          </p:nvPr>
        </p:nvSpPr>
        <p:spPr>
          <a:xfrm>
            <a:off x="360000" y="5400000"/>
            <a:ext cx="1080000" cy="1080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de-CH" dirty="0"/>
              <a:t>Audio Description</a:t>
            </a:r>
          </a:p>
        </p:txBody>
      </p:sp>
    </p:spTree>
    <p:extLst>
      <p:ext uri="{BB962C8B-B14F-4D97-AF65-F5344CB8AC3E}">
        <p14:creationId xmlns:p14="http://schemas.microsoft.com/office/powerpoint/2010/main" val="269450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1_Titelfoli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1524000" y="1635759"/>
            <a:ext cx="9144000" cy="187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A32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075" y="185737"/>
            <a:ext cx="1981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6"/>
          <p:cNvSpPr>
            <a:spLocks noGrp="1"/>
          </p:cNvSpPr>
          <p:nvPr>
            <p:ph type="media" idx="2"/>
          </p:nvPr>
        </p:nvSpPr>
        <p:spPr>
          <a:xfrm>
            <a:off x="360000" y="5400000"/>
            <a:ext cx="108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95106" y="4267476"/>
            <a:ext cx="1601787" cy="1132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26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512DEB0-446C-41BB-9A5B-4241EA59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Title Tutorial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5513F7-0F1A-47BD-84AB-A69E26E32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381FFD-ABBB-4BA6-B10E-23ADB8352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FD0BE-D8A0-4E67-8BC3-A8960A0E449A}" type="datetimeFigureOut">
              <a:rPr lang="de-CH" smtClean="0"/>
              <a:t>17.04.21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E0A8DC-42A7-4F67-92D5-4BEDB4D21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1CEF9A-47AF-413F-BD0C-EAE24EFAA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2662-A164-450C-91B2-2033E913E6A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249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B8A32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hyperlink" Target="https://tutorials.schoolofdata.ch/" TargetMode="Externa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ctrTitle"/>
          </p:nvPr>
        </p:nvSpPr>
        <p:spPr>
          <a:xfrm>
            <a:off x="1524000" y="1635759"/>
            <a:ext cx="9144000" cy="187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A321"/>
              </a:buClr>
              <a:buSzPts val="6000"/>
              <a:buFont typeface="Calibri"/>
              <a:buNone/>
            </a:pPr>
            <a:r>
              <a:rPr lang="fr-FR"/>
              <a:t>How to add the official website of an institution</a:t>
            </a:r>
            <a:endParaRPr/>
          </a:p>
        </p:txBody>
      </p:sp>
      <p:sp>
        <p:nvSpPr>
          <p:cNvPr id="36" name="Google Shape;36;p1"/>
          <p:cNvSpPr txBox="1"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02_add_website_audio_en_slide01.mp3" descr="02_add_website_audio_en_slide01.mp3">
            <a:hlinkClick r:id="" action="ppaction://media"/>
            <a:extLst>
              <a:ext uri="{FF2B5EF4-FFF2-40B4-BE49-F238E27FC236}">
                <a16:creationId xmlns:a16="http://schemas.microsoft.com/office/drawing/2014/main" id="{1671F8E0-6BFF-5144-8642-7CF533C927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351" y="57095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4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9C784B1-0192-664B-8F77-6E184FAC8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1650"/>
          </a:xfrm>
          <a:prstGeom prst="rect">
            <a:avLst/>
          </a:prstGeom>
        </p:spPr>
      </p:pic>
      <p:pic>
        <p:nvPicPr>
          <p:cNvPr id="11" name="02_add_website_audio_en_slide02.mp3" descr="02_add_website_audio_en_slide02.mp3">
            <a:hlinkClick r:id="" action="ppaction://media"/>
            <a:extLst>
              <a:ext uri="{FF2B5EF4-FFF2-40B4-BE49-F238E27FC236}">
                <a16:creationId xmlns:a16="http://schemas.microsoft.com/office/drawing/2014/main" id="{B9B8E7FC-493F-5E40-B725-79E754BA56A3}"/>
              </a:ext>
            </a:extLst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3713" y="5534025"/>
            <a:ext cx="812800" cy="812800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6B87C7A-C347-42B7-8AA1-E0002B0BB16D}"/>
              </a:ext>
            </a:extLst>
          </p:cNvPr>
          <p:cNvSpPr/>
          <p:nvPr/>
        </p:nvSpPr>
        <p:spPr>
          <a:xfrm>
            <a:off x="9312812" y="1487465"/>
            <a:ext cx="2700997" cy="4679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803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300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42;p2">
            <a:extLst>
              <a:ext uri="{FF2B5EF4-FFF2-40B4-BE49-F238E27FC236}">
                <a16:creationId xmlns:a16="http://schemas.microsoft.com/office/drawing/2014/main" id="{A57C7306-0866-6D48-8428-0F884F41C85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 t="6969" b="7924"/>
          <a:stretch/>
        </p:blipFill>
        <p:spPr>
          <a:xfrm>
            <a:off x="0" y="186398"/>
            <a:ext cx="12192000" cy="648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4;p2">
            <a:extLst>
              <a:ext uri="{FF2B5EF4-FFF2-40B4-BE49-F238E27FC236}">
                <a16:creationId xmlns:a16="http://schemas.microsoft.com/office/drawing/2014/main" id="{5C15772D-D4A8-0144-8714-C75777DA032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16683" b="8205"/>
          <a:stretch/>
        </p:blipFill>
        <p:spPr>
          <a:xfrm>
            <a:off x="42204" y="1111348"/>
            <a:ext cx="12241341" cy="57466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eck 5">
            <a:extLst>
              <a:ext uri="{FF2B5EF4-FFF2-40B4-BE49-F238E27FC236}">
                <a16:creationId xmlns:a16="http://schemas.microsoft.com/office/drawing/2014/main" id="{DFAEF2E4-65F4-EB41-9943-43D25A104AAD}"/>
              </a:ext>
            </a:extLst>
          </p:cNvPr>
          <p:cNvSpPr/>
          <p:nvPr/>
        </p:nvSpPr>
        <p:spPr>
          <a:xfrm>
            <a:off x="7088924" y="4945551"/>
            <a:ext cx="1311332" cy="2752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3" name="02_add_website_audio_en_slide03.mp3" descr="02_add_website_audio_en_slide03.mp3">
            <a:hlinkClick r:id="" action="ppaction://media"/>
            <a:extLst>
              <a:ext uri="{FF2B5EF4-FFF2-40B4-BE49-F238E27FC236}">
                <a16:creationId xmlns:a16="http://schemas.microsoft.com/office/drawing/2014/main" id="{272667C2-74F4-E247-B50F-A946E7CF9806}"/>
              </a:ext>
            </a:extLst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3713" y="5534025"/>
            <a:ext cx="812800" cy="812800"/>
          </a:xfrm>
        </p:spPr>
      </p:pic>
    </p:spTree>
    <p:extLst>
      <p:ext uri="{BB962C8B-B14F-4D97-AF65-F5344CB8AC3E}">
        <p14:creationId xmlns:p14="http://schemas.microsoft.com/office/powerpoint/2010/main" val="182893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200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51;p3">
            <a:extLst>
              <a:ext uri="{FF2B5EF4-FFF2-40B4-BE49-F238E27FC236}">
                <a16:creationId xmlns:a16="http://schemas.microsoft.com/office/drawing/2014/main" id="{B52EAC27-C070-8348-8F84-C0162B804A8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 t="7353" b="7538"/>
          <a:stretch/>
        </p:blipFill>
        <p:spPr>
          <a:xfrm>
            <a:off x="17585" y="337624"/>
            <a:ext cx="12192000" cy="64852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27E1368-19C3-4131-A7AE-063CF83C7CC2}"/>
              </a:ext>
            </a:extLst>
          </p:cNvPr>
          <p:cNvSpPr/>
          <p:nvPr/>
        </p:nvSpPr>
        <p:spPr>
          <a:xfrm>
            <a:off x="3372375" y="3053423"/>
            <a:ext cx="3394185" cy="3615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8B42F71-D075-41FC-9522-6880EB01395A}"/>
              </a:ext>
            </a:extLst>
          </p:cNvPr>
          <p:cNvSpPr/>
          <p:nvPr/>
        </p:nvSpPr>
        <p:spPr>
          <a:xfrm>
            <a:off x="7161737" y="3560125"/>
            <a:ext cx="1273894" cy="2385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F93BC59-C453-4A77-9E3C-108CDF9CB6B2}"/>
              </a:ext>
            </a:extLst>
          </p:cNvPr>
          <p:cNvSpPr/>
          <p:nvPr/>
        </p:nvSpPr>
        <p:spPr>
          <a:xfrm>
            <a:off x="1738708" y="3067490"/>
            <a:ext cx="1060232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2" name="Rechteck 9">
            <a:extLst>
              <a:ext uri="{FF2B5EF4-FFF2-40B4-BE49-F238E27FC236}">
                <a16:creationId xmlns:a16="http://schemas.microsoft.com/office/drawing/2014/main" id="{D529E4A5-170A-8A41-8513-74B2A5A9DBC0}"/>
              </a:ext>
            </a:extLst>
          </p:cNvPr>
          <p:cNvSpPr/>
          <p:nvPr/>
        </p:nvSpPr>
        <p:spPr>
          <a:xfrm>
            <a:off x="3763777" y="3344512"/>
            <a:ext cx="1413134" cy="24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7">
            <a:extLst>
              <a:ext uri="{FF2B5EF4-FFF2-40B4-BE49-F238E27FC236}">
                <a16:creationId xmlns:a16="http://schemas.microsoft.com/office/drawing/2014/main" id="{931D7556-3697-7F48-8601-1C372EE8604D}"/>
              </a:ext>
            </a:extLst>
          </p:cNvPr>
          <p:cNvSpPr/>
          <p:nvPr/>
        </p:nvSpPr>
        <p:spPr>
          <a:xfrm>
            <a:off x="5305650" y="3344510"/>
            <a:ext cx="1224841" cy="248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8">
            <a:extLst>
              <a:ext uri="{FF2B5EF4-FFF2-40B4-BE49-F238E27FC236}">
                <a16:creationId xmlns:a16="http://schemas.microsoft.com/office/drawing/2014/main" id="{8E45F5A6-78FA-FD46-B32C-9FAF7417A963}"/>
              </a:ext>
            </a:extLst>
          </p:cNvPr>
          <p:cNvSpPr/>
          <p:nvPr/>
        </p:nvSpPr>
        <p:spPr>
          <a:xfrm>
            <a:off x="7335255" y="3116947"/>
            <a:ext cx="683330" cy="2385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02_add_website_audio_en_slide04.mp3" descr="02_add_website_audio_en_slide04.mp3">
            <a:hlinkClick r:id="" action="ppaction://media"/>
            <a:extLst>
              <a:ext uri="{FF2B5EF4-FFF2-40B4-BE49-F238E27FC236}">
                <a16:creationId xmlns:a16="http://schemas.microsoft.com/office/drawing/2014/main" id="{B9CEF49A-E848-C94F-BCAF-BAD035394255}"/>
              </a:ext>
            </a:extLst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3713" y="5534025"/>
            <a:ext cx="812800" cy="812800"/>
          </a:xfrm>
        </p:spPr>
      </p:pic>
    </p:spTree>
    <p:extLst>
      <p:ext uri="{BB962C8B-B14F-4D97-AF65-F5344CB8AC3E}">
        <p14:creationId xmlns:p14="http://schemas.microsoft.com/office/powerpoint/2010/main" val="13657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3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2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200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2000" fill="hold" grpId="1" nodeType="withEffect">
                                  <p:stCondLst>
                                    <p:cond delay="2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3000" fill="hold" grpId="1" nodeType="withEffect">
                                  <p:stCondLst>
                                    <p:cond delay="2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2000" fill="hold" grpId="1" nodeType="withEffect">
                                  <p:stCondLst>
                                    <p:cond delay="3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2478993-3378-E04C-BD0A-3B5B67F2E1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980E216-77A5-6449-9FE4-4654BDDBBB4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8A32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Congratulations!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E5F743B-F87D-6C48-8710-9C2F7A7C177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 err="1"/>
              <a:t>Visit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website</a:t>
            </a:r>
            <a:r>
              <a:rPr lang="fr-FR" dirty="0"/>
              <a:t> to </a:t>
            </a:r>
            <a:r>
              <a:rPr lang="fr-FR" dirty="0" err="1"/>
              <a:t>download</a:t>
            </a:r>
            <a:r>
              <a:rPr lang="fr-FR" dirty="0"/>
              <a:t> </a:t>
            </a:r>
            <a:r>
              <a:rPr lang="fr-FR" dirty="0" err="1"/>
              <a:t>further</a:t>
            </a:r>
            <a:r>
              <a:rPr lang="fr-FR" dirty="0"/>
              <a:t> </a:t>
            </a:r>
            <a:r>
              <a:rPr lang="fr-FR" dirty="0" err="1"/>
              <a:t>tutorials</a:t>
            </a:r>
            <a:r>
              <a:rPr lang="fr-FR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hlinkClick r:id="rId5"/>
              </a:rPr>
              <a:t>https://tutorials.schoolofdata.ch/</a:t>
            </a: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7" name="02_add_website_audio_en_slide05.mp3" descr="02_add_website_audio_en_slide05.mp3">
            <a:hlinkClick r:id="" action="ppaction://media"/>
            <a:extLst>
              <a:ext uri="{FF2B5EF4-FFF2-40B4-BE49-F238E27FC236}">
                <a16:creationId xmlns:a16="http://schemas.microsoft.com/office/drawing/2014/main" id="{339EC9A9-2C14-3446-920A-2B0879681485}"/>
              </a:ext>
            </a:extLst>
          </p:cNvPr>
          <p:cNvPicPr>
            <a:picLocks noGrp="1" noChangeAspect="1"/>
          </p:cNvPicPr>
          <p:nvPr>
            <p:ph type="media" sz="quarter" idx="10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3713" y="5534025"/>
            <a:ext cx="812800" cy="812800"/>
          </a:xfrm>
        </p:spPr>
      </p:pic>
    </p:spTree>
    <p:extLst>
      <p:ext uri="{BB962C8B-B14F-4D97-AF65-F5344CB8AC3E}">
        <p14:creationId xmlns:p14="http://schemas.microsoft.com/office/powerpoint/2010/main" val="37386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ial_Template.potx" id="{871AB0C9-6307-4EFA-916B-F7C04B777658}" vid="{244E3F26-6A47-4F8F-BFF1-6E9B62773B1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CEF2293D8D294989A205937CDCCB5E" ma:contentTypeVersion="3" ma:contentTypeDescription="Ein neues Dokument erstellen." ma:contentTypeScope="" ma:versionID="c9714ff6941f7b4de70b04e857bd6491">
  <xsd:schema xmlns:xsd="http://www.w3.org/2001/XMLSchema" xmlns:xs="http://www.w3.org/2001/XMLSchema" xmlns:p="http://schemas.microsoft.com/office/2006/metadata/properties" xmlns:ns2="7ea79dc2-4bbe-4bbd-add0-f81224699a32" targetNamespace="http://schemas.microsoft.com/office/2006/metadata/properties" ma:root="true" ma:fieldsID="b75b84fa0b2bdb40c832672863471be5" ns2:_="">
    <xsd:import namespace="7ea79dc2-4bbe-4bbd-add0-f81224699a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79dc2-4bbe-4bbd-add0-f81224699a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718B6E-5A55-48A2-AEC6-E8F18BF249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a79dc2-4bbe-4bbd-add0-f81224699a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25EB80-D06F-45EA-AACB-2A7DD8FE4C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39254D-923A-4188-BA32-0BB9D876C09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Tutorial_Template</Template>
  <TotalTime>244</TotalTime>
  <Words>250</Words>
  <Application>Microsoft Macintosh PowerPoint</Application>
  <PresentationFormat>Grand écran</PresentationFormat>
  <Paragraphs>22</Paragraphs>
  <Slides>5</Slides>
  <Notes>5</Notes>
  <HiddenSlides>0</HiddenSlides>
  <MMClips>5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How to add the official website of an institution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Webseite hinzufügen</dc:title>
  <dc:creator>sarah fuchs</dc:creator>
  <cp:lastModifiedBy>Valérie Hashimoto</cp:lastModifiedBy>
  <cp:revision>42</cp:revision>
  <dcterms:created xsi:type="dcterms:W3CDTF">2021-04-16T12:31:49Z</dcterms:created>
  <dcterms:modified xsi:type="dcterms:W3CDTF">2021-04-17T16:30:56Z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0x0101007ACEF2293D8D294989A205937CDCCB5E</vt:lpwstr>
  </property>
</Properties>
</file>