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4" r:id="rId5"/>
    <p:sldId id="257" r:id="rId6"/>
    <p:sldId id="266" r:id="rId7"/>
    <p:sldId id="259" r:id="rId8"/>
    <p:sldId id="265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A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8" autoAdjust="0"/>
    <p:restoredTop sz="90015" autoAdjust="0"/>
  </p:normalViewPr>
  <p:slideViewPr>
    <p:cSldViewPr snapToGrid="0">
      <p:cViewPr varScale="1">
        <p:scale>
          <a:sx n="91" d="100"/>
          <a:sy n="91" d="100"/>
        </p:scale>
        <p:origin x="20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8BF2B-4132-4C8B-8588-881FE18EBF25}" type="datetimeFigureOut">
              <a:rPr lang="de-CH" smtClean="0"/>
              <a:t>17.04.21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DA080-E4B1-42D1-95C7-BDA1AD45167F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876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Bonjour et bienvenue !</a:t>
            </a:r>
            <a:endParaRPr lang="fr-CH" dirty="0">
              <a:effectLst/>
            </a:endParaRPr>
          </a:p>
          <a:p>
            <a:pPr rtl="0"/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ce tutoriel, vous apprenez à ajouter le site officiel d'une institution dans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Wikidata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CH" dirty="0">
              <a:effectLst/>
            </a:endParaRPr>
          </a:p>
          <a:p>
            <a:pPr rtl="0"/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Utilisez les flèches sur les diapositives pour naviguer dans le tutoriel.</a:t>
            </a:r>
            <a:endParaRPr lang="fr-CH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de-CH" b="0" dirty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DA080-E4B1-42D1-95C7-BDA1AD45167F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7726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 exemple, nous avons choisi le Musée des Beaux-Arts du Locle. </a:t>
            </a:r>
          </a:p>
          <a:p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 la page d’accueil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Wikidata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entrez le nom de l’institution dans le champ de recherche en haut à droite. Sélectionnez l’institution.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DA080-E4B1-42D1-95C7-BDA1AD45167F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692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Vous êtes maintenant sur la page de l’élément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Wikidata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Musée des Beaux-Arts du Locle. </a:t>
            </a:r>
          </a:p>
          <a:p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Faites défiler la liste des déclarations et cliquez sur : ajouter une déclaration.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DA080-E4B1-42D1-95C7-BDA1AD45167F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3366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le champ des propriétés à gauche, sélectionnez : site officiel.</a:t>
            </a:r>
            <a:endParaRPr lang="fr-CH" dirty="0">
              <a:effectLst/>
            </a:endParaRPr>
          </a:p>
          <a:p>
            <a:pPr rtl="0"/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Copiez-collez l'URL du site officiel de l'institution dans le champ du milieu.</a:t>
            </a:r>
            <a:endParaRPr lang="fr-CH" dirty="0">
              <a:effectLst/>
            </a:endParaRPr>
          </a:p>
          <a:p>
            <a:pPr rtl="0"/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Wikidata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étant une plateforme multilingue utilisée par des personnes du monde entier, il est utile de préciser la langue du site officiel.</a:t>
            </a:r>
            <a:endParaRPr lang="fr-CH" dirty="0">
              <a:effectLst/>
            </a:endParaRPr>
          </a:p>
          <a:p>
            <a:pPr rtl="0"/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cela, cliquez sur : ajouter un qualificatif. Sélectionnez : langue de l'œuvre, du nom ou du terme. Ajoutez la langue du site officiel. Pour des sites dans plusieurs langues, sélectionnez: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multillingue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CH" dirty="0">
              <a:effectLst/>
            </a:endParaRPr>
          </a:p>
          <a:p>
            <a:pPr rtl="0"/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Cliquez ensuite sur : publier. Et voilà, vous avez terminé !</a:t>
            </a:r>
            <a:endParaRPr lang="fr-CH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DA080-E4B1-42D1-95C7-BDA1AD45167F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5868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Félicitations ! Vous savez maintenant comment ajouter le site officiel d'une institution dans la base de données </a:t>
            </a:r>
            <a:r>
              <a:rPr lang="fr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Wikidata</a:t>
            </a:r>
            <a:r>
              <a:rPr lang="fr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de-CH" dirty="0"/>
            </a:b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DA080-E4B1-42D1-95C7-BDA1AD45167F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3187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lam.opendata.ch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s://www.wikidata.org/wiki/Wikidata:Main_Page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lam.opendata.ch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5B59F3-3AC3-49AC-A8A6-185285051E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35759"/>
            <a:ext cx="9144000" cy="18742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Title Tutorial</a:t>
            </a:r>
            <a:endParaRPr lang="de-CH" dirty="0"/>
          </a:p>
        </p:txBody>
      </p:sp>
      <p:pic>
        <p:nvPicPr>
          <p:cNvPr id="7" name="Grafik 6">
            <a:hlinkClick r:id="rId2" tooltip="OpenGlam"/>
            <a:extLst>
              <a:ext uri="{FF2B5EF4-FFF2-40B4-BE49-F238E27FC236}">
                <a16:creationId xmlns:a16="http://schemas.microsoft.com/office/drawing/2014/main" id="{AD052B37-D02C-4860-AB3C-772CA8A4E0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75" y="185737"/>
            <a:ext cx="1981200" cy="990600"/>
          </a:xfrm>
          <a:prstGeom prst="rect">
            <a:avLst/>
          </a:prstGeom>
        </p:spPr>
      </p:pic>
      <p:sp>
        <p:nvSpPr>
          <p:cNvPr id="9" name="Medienplatzhalter 8">
            <a:extLst>
              <a:ext uri="{FF2B5EF4-FFF2-40B4-BE49-F238E27FC236}">
                <a16:creationId xmlns:a16="http://schemas.microsoft.com/office/drawing/2014/main" id="{A58E6637-3A69-4BAB-B46F-2199EC6EC35A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360000" y="5400000"/>
            <a:ext cx="1080000" cy="1080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de-CH" dirty="0"/>
              <a:t>Audio Description</a:t>
            </a:r>
          </a:p>
        </p:txBody>
      </p:sp>
      <p:pic>
        <p:nvPicPr>
          <p:cNvPr id="1026" name="Picture 2">
            <a:hlinkClick r:id="rId4" tooltip="Wikidata"/>
            <a:extLst>
              <a:ext uri="{FF2B5EF4-FFF2-40B4-BE49-F238E27FC236}">
                <a16:creationId xmlns:a16="http://schemas.microsoft.com/office/drawing/2014/main" id="{8FCA10F7-550A-4A9F-9C78-FBA65B0D1C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106" y="4267476"/>
            <a:ext cx="1601787" cy="113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54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C46331-A407-43A5-A989-8969938F57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Intro &amp; Infos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690167-FE9A-4957-ABB3-973E04E576F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CH" dirty="0"/>
              <a:t>Text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62B025-4A24-4D97-9D8D-D892C9BD4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0BE-D8A0-4E67-8BC3-A8960A0E449A}" type="datetimeFigureOut">
              <a:rPr lang="de-CH" smtClean="0"/>
              <a:t>17.04.21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721A3F-024A-408F-A1F2-28F4F5979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1B905B-34C6-48DF-B174-AFF13E6C9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2662-A164-450C-91B2-2033E913E6A5}" type="slidenum">
              <a:rPr lang="de-CH" smtClean="0"/>
              <a:t>‹N°›</a:t>
            </a:fld>
            <a:endParaRPr lang="de-CH"/>
          </a:p>
        </p:txBody>
      </p:sp>
      <p:pic>
        <p:nvPicPr>
          <p:cNvPr id="7" name="Grafik 6">
            <a:hlinkClick r:id="rId2" tooltip="OpenGlam"/>
            <a:extLst>
              <a:ext uri="{FF2B5EF4-FFF2-40B4-BE49-F238E27FC236}">
                <a16:creationId xmlns:a16="http://schemas.microsoft.com/office/drawing/2014/main" id="{03F0EA16-D81C-411A-8CE3-343487091D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8113" y="185737"/>
            <a:ext cx="1975123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1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B2DFD0F-F046-4854-BCF4-3B7E2B4BBC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Fullscreen </a:t>
            </a:r>
            <a:r>
              <a:rPr lang="de-CH" dirty="0" err="1"/>
              <a:t>screenshot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page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show</a:t>
            </a:r>
            <a:endParaRPr lang="de-CH" dirty="0"/>
          </a:p>
        </p:txBody>
      </p:sp>
      <p:sp>
        <p:nvSpPr>
          <p:cNvPr id="11" name="Medienplatzhalter 8">
            <a:extLst>
              <a:ext uri="{FF2B5EF4-FFF2-40B4-BE49-F238E27FC236}">
                <a16:creationId xmlns:a16="http://schemas.microsoft.com/office/drawing/2014/main" id="{AADCA4F5-A11A-4540-941C-558A8814A7DF}"/>
              </a:ext>
            </a:extLst>
          </p:cNvPr>
          <p:cNvSpPr>
            <a:spLocks noGrp="1" noChangeAspect="1"/>
          </p:cNvSpPr>
          <p:nvPr>
            <p:ph type="media" sz="quarter" idx="11" hasCustomPrompt="1"/>
          </p:nvPr>
        </p:nvSpPr>
        <p:spPr>
          <a:xfrm>
            <a:off x="360000" y="5400000"/>
            <a:ext cx="1080000" cy="1080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de-CH" dirty="0"/>
              <a:t>Audio Description</a:t>
            </a:r>
          </a:p>
        </p:txBody>
      </p:sp>
    </p:spTree>
    <p:extLst>
      <p:ext uri="{BB962C8B-B14F-4D97-AF65-F5344CB8AC3E}">
        <p14:creationId xmlns:p14="http://schemas.microsoft.com/office/powerpoint/2010/main" val="269450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512DEB0-446C-41BB-9A5B-4241EA595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Title Tutorial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5513F7-0F1A-47BD-84AB-A69E26E32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381FFD-ABBB-4BA6-B10E-23ADB8352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FD0BE-D8A0-4E67-8BC3-A8960A0E449A}" type="datetimeFigureOut">
              <a:rPr lang="de-CH" smtClean="0"/>
              <a:t>17.04.21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E0A8DC-42A7-4F67-92D5-4BEDB4D21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1CEF9A-47AF-413F-BD0C-EAE24EFAA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62662-A164-450C-91B2-2033E913E6A5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249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B8A32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5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hyperlink" Target="https://tutorials.schoolofdata.ch/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8BE933-FB43-4E81-907C-1C7DA8780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Ajouter le site web officiel d'une institution</a:t>
            </a:r>
            <a:endParaRPr lang="de-CH" dirty="0"/>
          </a:p>
        </p:txBody>
      </p:sp>
      <p:pic>
        <p:nvPicPr>
          <p:cNvPr id="3" name="02_add_website_audio_fr_slide01.mp3" descr="02_add_website_audio_fr_slide01.mp3">
            <a:hlinkClick r:id="" action="ppaction://media"/>
            <a:extLst>
              <a:ext uri="{FF2B5EF4-FFF2-40B4-BE49-F238E27FC236}">
                <a16:creationId xmlns:a16="http://schemas.microsoft.com/office/drawing/2014/main" id="{EA4E371B-B9DF-8942-AB9C-6853B835C74E}"/>
              </a:ext>
            </a:extLst>
          </p:cNvPr>
          <p:cNvPicPr>
            <a:picLocks noGrp="1" noChangeAspect="1"/>
          </p:cNvPicPr>
          <p:nvPr>
            <p:ph type="media" sz="quarter" idx="10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3713" y="5534025"/>
            <a:ext cx="812800" cy="812800"/>
          </a:xfrm>
        </p:spPr>
      </p:pic>
    </p:spTree>
    <p:extLst>
      <p:ext uri="{BB962C8B-B14F-4D97-AF65-F5344CB8AC3E}">
        <p14:creationId xmlns:p14="http://schemas.microsoft.com/office/powerpoint/2010/main" val="162498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platzhalter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C83C6618-0D76-42B7-9CC7-9796BA9BFDC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r="6073"/>
          <a:stretch>
            <a:fillRect/>
          </a:stretch>
        </p:blipFill>
        <p:spPr/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6B87C7A-C347-42B7-8AA1-E0002B0BB16D}"/>
              </a:ext>
            </a:extLst>
          </p:cNvPr>
          <p:cNvSpPr/>
          <p:nvPr/>
        </p:nvSpPr>
        <p:spPr>
          <a:xfrm>
            <a:off x="9895974" y="544930"/>
            <a:ext cx="1567713" cy="333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02_add_website_audio_fr_slide01.mp3" descr="02_add_website_audio_fr_slide01.mp3">
            <a:hlinkClick r:id="" action="ppaction://media"/>
            <a:extLst>
              <a:ext uri="{FF2B5EF4-FFF2-40B4-BE49-F238E27FC236}">
                <a16:creationId xmlns:a16="http://schemas.microsoft.com/office/drawing/2014/main" id="{F8E70ED5-FB72-734E-9062-827E5B5BB484}"/>
              </a:ext>
            </a:extLst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3713" y="5534025"/>
            <a:ext cx="812800" cy="812800"/>
          </a:xfrm>
        </p:spPr>
      </p:pic>
      <p:pic>
        <p:nvPicPr>
          <p:cNvPr id="2" name="02_add_website_audio_fr_slide02.mp3" descr="02_add_website_audio_fr_slide02.mp3">
            <a:hlinkClick r:id="" action="ppaction://media"/>
            <a:extLst>
              <a:ext uri="{FF2B5EF4-FFF2-40B4-BE49-F238E27FC236}">
                <a16:creationId xmlns:a16="http://schemas.microsoft.com/office/drawing/2014/main" id="{C675A9F6-DEB2-884E-83D1-E7EBF9BD12A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3713" y="55340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3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6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3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D316035-87B5-8949-81A0-2B91F5F4B1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5" b="4091"/>
          <a:stretch/>
        </p:blipFill>
        <p:spPr>
          <a:xfrm>
            <a:off x="0" y="180210"/>
            <a:ext cx="12202334" cy="5956852"/>
          </a:xfrm>
          <a:prstGeom prst="rect">
            <a:avLst/>
          </a:prstGeom>
        </p:spPr>
      </p:pic>
      <p:pic>
        <p:nvPicPr>
          <p:cNvPr id="9" name="02_add_website_audio_fr_slide03.mp3" descr="02_add_website_audio_fr_slide03.mp3">
            <a:hlinkClick r:id="" action="ppaction://media"/>
            <a:extLst>
              <a:ext uri="{FF2B5EF4-FFF2-40B4-BE49-F238E27FC236}">
                <a16:creationId xmlns:a16="http://schemas.microsoft.com/office/drawing/2014/main" id="{BA879FAA-CCF0-D445-B297-4B5BFC67BA63}"/>
              </a:ext>
            </a:extLst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3713" y="5534025"/>
            <a:ext cx="812800" cy="812800"/>
          </a:xfrm>
        </p:spPr>
      </p:pic>
      <p:pic>
        <p:nvPicPr>
          <p:cNvPr id="4" name="Bildplatzhalter 16">
            <a:extLst>
              <a:ext uri="{FF2B5EF4-FFF2-40B4-BE49-F238E27FC236}">
                <a16:creationId xmlns:a16="http://schemas.microsoft.com/office/drawing/2014/main" id="{6E617FE2-F0E6-0243-9A88-20F49C0963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8" r="6278"/>
          <a:stretch/>
        </p:blipFill>
        <p:spPr>
          <a:xfrm>
            <a:off x="1306513" y="0"/>
            <a:ext cx="11895000" cy="6858000"/>
          </a:xfrm>
        </p:spPr>
      </p:pic>
      <p:sp>
        <p:nvSpPr>
          <p:cNvPr id="8" name="Rechteck 5">
            <a:extLst>
              <a:ext uri="{FF2B5EF4-FFF2-40B4-BE49-F238E27FC236}">
                <a16:creationId xmlns:a16="http://schemas.microsoft.com/office/drawing/2014/main" id="{DFAEF2E4-65F4-EB41-9943-43D25A104AAD}"/>
              </a:ext>
            </a:extLst>
          </p:cNvPr>
          <p:cNvSpPr/>
          <p:nvPr/>
        </p:nvSpPr>
        <p:spPr>
          <a:xfrm>
            <a:off x="6301134" y="4748603"/>
            <a:ext cx="1311332" cy="2752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" name="02_add_website_audio_fr_slide03.mp3" descr="02_add_website_audio_fr_slide03.mp3">
            <a:hlinkClick r:id="" action="ppaction://media"/>
            <a:extLst>
              <a:ext uri="{FF2B5EF4-FFF2-40B4-BE49-F238E27FC236}">
                <a16:creationId xmlns:a16="http://schemas.microsoft.com/office/drawing/2014/main" id="{07A36358-BF20-7F43-B06E-3F334DAAD2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3713" y="55340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3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200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131A90-4ECC-0045-B4A0-22894A1428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r="5910"/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27E1368-19C3-4131-A7AE-063CF83C7CC2}"/>
              </a:ext>
            </a:extLst>
          </p:cNvPr>
          <p:cNvSpPr/>
          <p:nvPr/>
        </p:nvSpPr>
        <p:spPr>
          <a:xfrm>
            <a:off x="2275096" y="4252595"/>
            <a:ext cx="1767890" cy="333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8B42F71-D075-41FC-9522-6880EB01395A}"/>
              </a:ext>
            </a:extLst>
          </p:cNvPr>
          <p:cNvSpPr/>
          <p:nvPr/>
        </p:nvSpPr>
        <p:spPr>
          <a:xfrm>
            <a:off x="5459053" y="4703979"/>
            <a:ext cx="1273894" cy="2385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F93BC59-C453-4A77-9E3C-108CDF9CB6B2}"/>
              </a:ext>
            </a:extLst>
          </p:cNvPr>
          <p:cNvSpPr/>
          <p:nvPr/>
        </p:nvSpPr>
        <p:spPr>
          <a:xfrm>
            <a:off x="683632" y="4252596"/>
            <a:ext cx="1060232" cy="333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pic>
        <p:nvPicPr>
          <p:cNvPr id="2" name="02_add_website_audio_fr_slide04.mp3" descr="02_add_website_audio_fr_slide04.mp3">
            <a:hlinkClick r:id="" action="ppaction://media"/>
            <a:extLst>
              <a:ext uri="{FF2B5EF4-FFF2-40B4-BE49-F238E27FC236}">
                <a16:creationId xmlns:a16="http://schemas.microsoft.com/office/drawing/2014/main" id="{BEFB6B73-86B7-6B42-B075-14683F83EC12}"/>
              </a:ext>
            </a:extLst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3713" y="5534025"/>
            <a:ext cx="812800" cy="812800"/>
          </a:xfrm>
        </p:spPr>
      </p:pic>
      <p:sp>
        <p:nvSpPr>
          <p:cNvPr id="12" name="Rechteck 9">
            <a:extLst>
              <a:ext uri="{FF2B5EF4-FFF2-40B4-BE49-F238E27FC236}">
                <a16:creationId xmlns:a16="http://schemas.microsoft.com/office/drawing/2014/main" id="{D529E4A5-170A-8A41-8513-74B2A5A9DBC0}"/>
              </a:ext>
            </a:extLst>
          </p:cNvPr>
          <p:cNvSpPr/>
          <p:nvPr/>
        </p:nvSpPr>
        <p:spPr>
          <a:xfrm>
            <a:off x="2495530" y="4488230"/>
            <a:ext cx="1224842" cy="248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7">
            <a:extLst>
              <a:ext uri="{FF2B5EF4-FFF2-40B4-BE49-F238E27FC236}">
                <a16:creationId xmlns:a16="http://schemas.microsoft.com/office/drawing/2014/main" id="{931D7556-3697-7F48-8601-1C372EE8604D}"/>
              </a:ext>
            </a:extLst>
          </p:cNvPr>
          <p:cNvSpPr/>
          <p:nvPr/>
        </p:nvSpPr>
        <p:spPr>
          <a:xfrm>
            <a:off x="3813141" y="4501481"/>
            <a:ext cx="933650" cy="248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8">
            <a:extLst>
              <a:ext uri="{FF2B5EF4-FFF2-40B4-BE49-F238E27FC236}">
                <a16:creationId xmlns:a16="http://schemas.microsoft.com/office/drawing/2014/main" id="{8E45F5A6-78FA-FD46-B32C-9FAF7417A963}"/>
              </a:ext>
            </a:extLst>
          </p:cNvPr>
          <p:cNvSpPr/>
          <p:nvPr/>
        </p:nvSpPr>
        <p:spPr>
          <a:xfrm>
            <a:off x="5535731" y="4280386"/>
            <a:ext cx="548690" cy="248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57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2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2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200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2000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2000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3000" fill="hold" grpId="1" nodeType="withEffect">
                                  <p:stCondLst>
                                    <p:cond delay="2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2000" fill="hold" grpId="1" nodeType="withEffect">
                                  <p:stCondLst>
                                    <p:cond delay="3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2_add_website_audio_fr_slide05.mp3" descr="02_add_website_audio_fr_slide05.mp3">
            <a:hlinkClick r:id="" action="ppaction://media"/>
            <a:extLst>
              <a:ext uri="{FF2B5EF4-FFF2-40B4-BE49-F238E27FC236}">
                <a16:creationId xmlns:a16="http://schemas.microsoft.com/office/drawing/2014/main" id="{09589442-ED7D-B147-810D-3640792D7E18}"/>
              </a:ext>
            </a:extLst>
          </p:cNvPr>
          <p:cNvPicPr>
            <a:picLocks noGrp="1" noChangeAspect="1"/>
          </p:cNvPicPr>
          <p:nvPr>
            <p:ph type="media" sz="quarter" idx="10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3713" y="5534025"/>
            <a:ext cx="812800" cy="812800"/>
          </a:xfr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52478993-3378-E04C-BD0A-3B5B67F2E1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980E216-77A5-6449-9FE4-4654BDDBBB4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8A32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/>
              <a:t>Félicitations!</a:t>
            </a: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E5F743B-F87D-6C48-8710-9C2F7A7C177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Consultez les autres tutoriels sur notre site internet: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hlinkClick r:id="rId6"/>
              </a:rPr>
              <a:t>https://tutorials.schoolofdata.ch/</a:t>
            </a: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86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776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ial_Template.potx" id="{871AB0C9-6307-4EFA-916B-F7C04B777658}" vid="{244E3F26-6A47-4F8F-BFF1-6E9B62773B1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CEF2293D8D294989A205937CDCCB5E" ma:contentTypeVersion="3" ma:contentTypeDescription="Ein neues Dokument erstellen." ma:contentTypeScope="" ma:versionID="c9714ff6941f7b4de70b04e857bd6491">
  <xsd:schema xmlns:xsd="http://www.w3.org/2001/XMLSchema" xmlns:xs="http://www.w3.org/2001/XMLSchema" xmlns:p="http://schemas.microsoft.com/office/2006/metadata/properties" xmlns:ns2="7ea79dc2-4bbe-4bbd-add0-f81224699a32" targetNamespace="http://schemas.microsoft.com/office/2006/metadata/properties" ma:root="true" ma:fieldsID="b75b84fa0b2bdb40c832672863471be5" ns2:_="">
    <xsd:import namespace="7ea79dc2-4bbe-4bbd-add0-f81224699a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79dc2-4bbe-4bbd-add0-f81224699a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718B6E-5A55-48A2-AEC6-E8F18BF249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a79dc2-4bbe-4bbd-add0-f81224699a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25EB80-D06F-45EA-AACB-2A7DD8FE4C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39254D-923A-4188-BA32-0BB9D876C09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Tutorial_Template</Template>
  <TotalTime>103</TotalTime>
  <Words>253</Words>
  <Application>Microsoft Macintosh PowerPoint</Application>
  <PresentationFormat>Grand écran</PresentationFormat>
  <Paragraphs>22</Paragraphs>
  <Slides>5</Slides>
  <Notes>5</Notes>
  <HiddenSlides>0</HiddenSlides>
  <MMClips>7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Ajouter le site web officiel d'une institution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Webseite hinzufügen</dc:title>
  <dc:creator>sarah fuchs</dc:creator>
  <cp:lastModifiedBy>Valérie Hashimoto</cp:lastModifiedBy>
  <cp:revision>35</cp:revision>
  <dcterms:created xsi:type="dcterms:W3CDTF">2021-04-16T12:31:49Z</dcterms:created>
  <dcterms:modified xsi:type="dcterms:W3CDTF">2021-04-17T10:58:51Z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0x0101007ACEF2293D8D294989A205937CDCCB5E</vt:lpwstr>
  </property>
</Properties>
</file>