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7" r:id="rId5"/>
    <p:sldId id="257" r:id="rId6"/>
    <p:sldId id="266" r:id="rId7"/>
    <p:sldId id="259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90015" autoAdjust="0"/>
  </p:normalViewPr>
  <p:slideViewPr>
    <p:cSldViewPr snapToGrid="0">
      <p:cViewPr varScale="1">
        <p:scale>
          <a:sx n="91" d="100"/>
          <a:sy n="91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BF2B-4132-4C8B-8588-881FE18EBF25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A080-E4B1-42D1-95C7-BDA1AD45167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7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Buongiorno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benvenuti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aggiungere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un'istituzione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frecce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diapositive per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navigare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attraverso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de-CH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6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esempio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Congiunta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d’arte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Giornico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Canton Ticino. Sulla pagina principale di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inserisca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nome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dell'istituzione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campo di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ricerca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alto 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l'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istituzione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48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pagina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dell'elemento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Congiunta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lista delle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dichiarazioni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clicchi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dichiarazione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57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campo delle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proprietà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sinistra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incolli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l'URL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dell'istituzione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campo centrale.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Essendo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piattaforma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multilingue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utilizzata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specificare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lingua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clicchi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qualificatore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lingua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dell'opera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lingua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web. Per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diverse lingue,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multilingua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clicchi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pubblica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Eccoci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fr-CH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586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Congratulazioni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come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aggiungere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ufficiale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un'istituzione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318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BE933-FB43-4E81-907C-1C7DA8780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Aggiungere il sito web ufficiale di un'istituzione</a:t>
            </a:r>
            <a:endParaRPr lang="de-CH" dirty="0"/>
          </a:p>
        </p:txBody>
      </p:sp>
      <p:pic>
        <p:nvPicPr>
          <p:cNvPr id="3" name="02_add_website_audio_it_slide01.mp3" descr="02_add_website_audio_it_slide01.mp3">
            <a:hlinkClick r:id="" action="ppaction://media"/>
            <a:extLst>
              <a:ext uri="{FF2B5EF4-FFF2-40B4-BE49-F238E27FC236}">
                <a16:creationId xmlns:a16="http://schemas.microsoft.com/office/drawing/2014/main" id="{B5BD2E65-8990-7442-8A05-B98DCC934CE2}"/>
              </a:ext>
            </a:extLst>
          </p:cNvPr>
          <p:cNvPicPr>
            <a:picLocks noGrp="1" noChangeAspect="1"/>
          </p:cNvPicPr>
          <p:nvPr>
            <p:ph type="media" sz="quarter" idx="10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0437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76C226CF-289F-4F7C-A0EE-24BAECA449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r="5977"/>
          <a:stretch>
            <a:fillRect/>
          </a:stretch>
        </p:blipFill>
        <p:spPr/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6B87C7A-C347-42B7-8AA1-E0002B0BB16D}"/>
              </a:ext>
            </a:extLst>
          </p:cNvPr>
          <p:cNvSpPr/>
          <p:nvPr/>
        </p:nvSpPr>
        <p:spPr>
          <a:xfrm>
            <a:off x="9809347" y="564181"/>
            <a:ext cx="1333500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02_add_website_audio_it_slide02.mp3" descr="02_add_website_audio_it_slide02.mp3">
            <a:hlinkClick r:id="" action="ppaction://media"/>
            <a:extLst>
              <a:ext uri="{FF2B5EF4-FFF2-40B4-BE49-F238E27FC236}">
                <a16:creationId xmlns:a16="http://schemas.microsoft.com/office/drawing/2014/main" id="{17240DA7-F499-8A44-A0F2-A5BC5E2374C5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36595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DE22D9-0506-FC44-89B4-451A5C6DC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/>
          <a:stretch/>
        </p:blipFill>
        <p:spPr>
          <a:xfrm>
            <a:off x="0" y="483124"/>
            <a:ext cx="12192000" cy="5874889"/>
          </a:xfrm>
          <a:prstGeom prst="rect">
            <a:avLst/>
          </a:prstGeom>
        </p:spPr>
      </p:pic>
      <p:pic>
        <p:nvPicPr>
          <p:cNvPr id="6" name="Bildplatzhalter 10">
            <a:extLst>
              <a:ext uri="{FF2B5EF4-FFF2-40B4-BE49-F238E27FC236}">
                <a16:creationId xmlns:a16="http://schemas.microsoft.com/office/drawing/2014/main" id="{86813B77-AF53-9543-9B0F-DF5496A6AC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6707" b="13386"/>
          <a:stretch/>
        </p:blipFill>
        <p:spPr>
          <a:xfrm>
            <a:off x="1285461" y="450568"/>
            <a:ext cx="11692800" cy="5940000"/>
          </a:xfrm>
        </p:spPr>
      </p:pic>
      <p:pic>
        <p:nvPicPr>
          <p:cNvPr id="7" name="02_add_website_audio_it_slide03.mp3" descr="02_add_website_audio_it_slide03.mp3">
            <a:hlinkClick r:id="" action="ppaction://media"/>
            <a:extLst>
              <a:ext uri="{FF2B5EF4-FFF2-40B4-BE49-F238E27FC236}">
                <a16:creationId xmlns:a16="http://schemas.microsoft.com/office/drawing/2014/main" id="{0DF7C786-39D5-964D-9DC2-AC2EE9FC1608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sp>
        <p:nvSpPr>
          <p:cNvPr id="8" name="Rechteck 5">
            <a:extLst>
              <a:ext uri="{FF2B5EF4-FFF2-40B4-BE49-F238E27FC236}">
                <a16:creationId xmlns:a16="http://schemas.microsoft.com/office/drawing/2014/main" id="{66DCC78D-5186-BF48-A3D7-1B619499D02E}"/>
              </a:ext>
            </a:extLst>
          </p:cNvPr>
          <p:cNvSpPr/>
          <p:nvPr/>
        </p:nvSpPr>
        <p:spPr>
          <a:xfrm>
            <a:off x="6149008" y="6136510"/>
            <a:ext cx="1388334" cy="394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1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12">
            <a:extLst>
              <a:ext uri="{FF2B5EF4-FFF2-40B4-BE49-F238E27FC236}">
                <a16:creationId xmlns:a16="http://schemas.microsoft.com/office/drawing/2014/main" id="{7E9681E2-C477-A848-BE3B-F6D35C41B7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602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27E1368-19C3-4131-A7AE-063CF83C7CC2}"/>
              </a:ext>
            </a:extLst>
          </p:cNvPr>
          <p:cNvSpPr/>
          <p:nvPr/>
        </p:nvSpPr>
        <p:spPr>
          <a:xfrm>
            <a:off x="2035940" y="4294799"/>
            <a:ext cx="1767890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B42F71-D075-41FC-9522-6880EB01395A}"/>
              </a:ext>
            </a:extLst>
          </p:cNvPr>
          <p:cNvSpPr/>
          <p:nvPr/>
        </p:nvSpPr>
        <p:spPr>
          <a:xfrm>
            <a:off x="5276173" y="4774319"/>
            <a:ext cx="1273894" cy="238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93BC59-C453-4A77-9E3C-108CDF9CB6B2}"/>
              </a:ext>
            </a:extLst>
          </p:cNvPr>
          <p:cNvSpPr/>
          <p:nvPr/>
        </p:nvSpPr>
        <p:spPr>
          <a:xfrm>
            <a:off x="585156" y="4322936"/>
            <a:ext cx="1060232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D529E4A5-170A-8A41-8513-74B2A5A9DBC0}"/>
              </a:ext>
            </a:extLst>
          </p:cNvPr>
          <p:cNvSpPr/>
          <p:nvPr/>
        </p:nvSpPr>
        <p:spPr>
          <a:xfrm>
            <a:off x="2340782" y="4558570"/>
            <a:ext cx="1273894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7">
            <a:extLst>
              <a:ext uri="{FF2B5EF4-FFF2-40B4-BE49-F238E27FC236}">
                <a16:creationId xmlns:a16="http://schemas.microsoft.com/office/drawing/2014/main" id="{931D7556-3697-7F48-8601-1C372EE8604D}"/>
              </a:ext>
            </a:extLst>
          </p:cNvPr>
          <p:cNvSpPr/>
          <p:nvPr/>
        </p:nvSpPr>
        <p:spPr>
          <a:xfrm>
            <a:off x="3672462" y="4571821"/>
            <a:ext cx="933650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8">
            <a:extLst>
              <a:ext uri="{FF2B5EF4-FFF2-40B4-BE49-F238E27FC236}">
                <a16:creationId xmlns:a16="http://schemas.microsoft.com/office/drawing/2014/main" id="{8E45F5A6-78FA-FD46-B32C-9FAF7417A963}"/>
              </a:ext>
            </a:extLst>
          </p:cNvPr>
          <p:cNvSpPr/>
          <p:nvPr/>
        </p:nvSpPr>
        <p:spPr>
          <a:xfrm>
            <a:off x="5437255" y="4364794"/>
            <a:ext cx="548690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02_add_website_audio_it_slide04.mp3" descr="02_add_website_audio_it_slide04.mp3">
            <a:hlinkClick r:id="" action="ppaction://media"/>
            <a:extLst>
              <a:ext uri="{FF2B5EF4-FFF2-40B4-BE49-F238E27FC236}">
                <a16:creationId xmlns:a16="http://schemas.microsoft.com/office/drawing/2014/main" id="{C9F90A3A-16C2-A948-A6A5-623CF9020AB9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3657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1" nodeType="withEffect">
                                  <p:stCondLst>
                                    <p:cond delay="2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grpId="1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2478993-3378-E04C-BD0A-3B5B67F2E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980E216-77A5-6449-9FE4-4654BDDBBB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8A3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err="1"/>
              <a:t>Complimenti</a:t>
            </a:r>
            <a:r>
              <a:rPr lang="fr-FR" dirty="0"/>
              <a:t>!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5F743B-F87D-6C48-8710-9C2F7A7C17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La </a:t>
            </a:r>
            <a:r>
              <a:rPr lang="fr-FR" dirty="0" err="1"/>
              <a:t>invitiamio</a:t>
            </a:r>
            <a:r>
              <a:rPr lang="fr-FR" dirty="0"/>
              <a:t> a </a:t>
            </a:r>
            <a:r>
              <a:rPr lang="fr-FR" dirty="0" err="1"/>
              <a:t>consultare</a:t>
            </a:r>
            <a:r>
              <a:rPr lang="fr-FR" dirty="0"/>
              <a:t> </a:t>
            </a:r>
            <a:r>
              <a:rPr lang="fr-FR" dirty="0" err="1"/>
              <a:t>altri</a:t>
            </a:r>
            <a:r>
              <a:rPr lang="fr-FR" dirty="0"/>
              <a:t> </a:t>
            </a:r>
            <a:r>
              <a:rPr lang="fr-FR" dirty="0" err="1"/>
              <a:t>tutoriali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nostro</a:t>
            </a:r>
            <a:r>
              <a:rPr lang="fr-FR" dirty="0"/>
              <a:t> </a:t>
            </a:r>
            <a:r>
              <a:rPr lang="fr-FR" dirty="0" err="1"/>
              <a:t>sito</a:t>
            </a:r>
            <a:r>
              <a:rPr lang="fr-F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hlinkClick r:id="rId5"/>
              </a:rPr>
              <a:t>https://tutorials.schoolofdata.ch/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8" name="02_add_website_audio_it_slide05.mp3" descr="02_add_website_audio_it_slide05.mp3">
            <a:hlinkClick r:id="" action="ppaction://media"/>
            <a:extLst>
              <a:ext uri="{FF2B5EF4-FFF2-40B4-BE49-F238E27FC236}">
                <a16:creationId xmlns:a16="http://schemas.microsoft.com/office/drawing/2014/main" id="{AD06458B-DBF0-FF43-820F-F9CC8AED05CE}"/>
              </a:ext>
            </a:extLst>
          </p:cNvPr>
          <p:cNvPicPr>
            <a:picLocks noGrp="1" noChangeAspect="1"/>
          </p:cNvPicPr>
          <p:nvPr>
            <p:ph type="media" sz="quarter" idx="10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3738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CEF2293D8D294989A205937CDCCB5E" ma:contentTypeVersion="3" ma:contentTypeDescription="Ein neues Dokument erstellen." ma:contentTypeScope="" ma:versionID="c9714ff6941f7b4de70b04e857bd6491">
  <xsd:schema xmlns:xsd="http://www.w3.org/2001/XMLSchema" xmlns:xs="http://www.w3.org/2001/XMLSchema" xmlns:p="http://schemas.microsoft.com/office/2006/metadata/properties" xmlns:ns2="7ea79dc2-4bbe-4bbd-add0-f81224699a32" targetNamespace="http://schemas.microsoft.com/office/2006/metadata/properties" ma:root="true" ma:fieldsID="b75b84fa0b2bdb40c832672863471be5" ns2:_="">
    <xsd:import namespace="7ea79dc2-4bbe-4bbd-add0-f81224699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79dc2-4bbe-4bbd-add0-f8122469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39254D-923A-4188-BA32-0BB9D876C0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25EB80-D06F-45EA-AACB-2A7DD8FE4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18B6E-5A55-48A2-AEC6-E8F18BF24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79dc2-4bbe-4bbd-add0-f81224699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161</TotalTime>
  <Words>234</Words>
  <Application>Microsoft Macintosh PowerPoint</Application>
  <PresentationFormat>Grand écran</PresentationFormat>
  <Paragraphs>20</Paragraphs>
  <Slides>5</Slides>
  <Notes>5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Aggiungere il sito web ufficiale di un'istituzione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Webseite hinzufügen</dc:title>
  <dc:creator>sarah fuchs</dc:creator>
  <cp:lastModifiedBy>Valérie Hashimoto</cp:lastModifiedBy>
  <cp:revision>39</cp:revision>
  <dcterms:created xsi:type="dcterms:W3CDTF">2021-04-16T12:31:49Z</dcterms:created>
  <dcterms:modified xsi:type="dcterms:W3CDTF">2021-04-17T12:22:43Z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