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izAWF8v1FlKBQPyWfX+VTnSAej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t.wikipedia.org/wiki/Wikipedia:Info_utent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Ciao e benvenuto!</a:t>
            </a:r>
            <a:endParaRPr/>
          </a:p>
          <a:p>
            <a:pPr indent="0" lvl="0" marL="0" rtl="0" algn="l">
              <a:spcBef>
                <a:spcPts val="0"/>
              </a:spcBef>
              <a:spcAft>
                <a:spcPts val="0"/>
              </a:spcAft>
              <a:buNone/>
            </a:pPr>
            <a:r>
              <a:rPr lang="it-IT"/>
              <a:t>In questo tutoriale imparerai come creare un account utente su Wikidata. Usa i tasti freccia in basso a sinistra per navigare attraverso il tutoriale. </a:t>
            </a:r>
            <a:endParaRPr/>
          </a:p>
          <a:p>
            <a:pPr indent="0" lvl="0" marL="0" rtl="0" algn="l">
              <a:spcBef>
                <a:spcPts val="0"/>
              </a:spcBef>
              <a:spcAft>
                <a:spcPts val="0"/>
              </a:spcAft>
              <a:buNone/>
            </a:pPr>
            <a:r>
              <a:rPr lang="it-IT"/>
              <a:t>Puoi usare lo stesso account per Wikidata, Wikipedia e tutti gli altri servizi Wikimedia. Se hai già un account utente di Wikipedia, puoi accedere a Wikidata con l'account utente che hai già.</a:t>
            </a:r>
            <a:endParaRPr/>
          </a:p>
          <a:p>
            <a:pPr indent="0" lvl="0" marL="0" rtl="0" algn="l">
              <a:spcBef>
                <a:spcPts val="0"/>
              </a:spcBef>
              <a:spcAft>
                <a:spcPts val="0"/>
              </a:spcAft>
              <a:buNone/>
            </a:pPr>
            <a:r>
              <a:t/>
            </a:r>
            <a:endParaRPr/>
          </a:p>
        </p:txBody>
      </p:sp>
      <p:sp>
        <p:nvSpPr>
          <p:cNvPr id="33" name="Google Shape;3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Congratulazioni. Ora sai come creare un account utente su Wikidata e arricchirlo con una descrizione del profilo e una tabella Babel.</a:t>
            </a:r>
            <a:endParaRPr/>
          </a:p>
        </p:txBody>
      </p:sp>
      <p:sp>
        <p:nvSpPr>
          <p:cNvPr id="121" name="Google Shape;12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Per prima cosa, accedi al sito web di Wikidata. </a:t>
            </a:r>
            <a:endParaRPr/>
          </a:p>
          <a:p>
            <a:pPr indent="0" lvl="0" marL="0" rtl="0" algn="l">
              <a:spcBef>
                <a:spcPts val="0"/>
              </a:spcBef>
              <a:spcAft>
                <a:spcPts val="0"/>
              </a:spcAft>
              <a:buNone/>
            </a:pPr>
            <a:r>
              <a:rPr lang="it-IT"/>
              <a:t>Per impostazione predefinita, il sito web appare in inglese. </a:t>
            </a:r>
            <a:endParaRPr/>
          </a:p>
        </p:txBody>
      </p:sp>
      <p:sp>
        <p:nvSpPr>
          <p:cNvPr id="40" name="Google Shape;4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Se clicchi sul pulsante "English", vedrai che la lingua può essere cambiata solo se sei loggato come utente. </a:t>
            </a:r>
            <a:endParaRPr/>
          </a:p>
          <a:p>
            <a:pPr indent="0" lvl="0" marL="0" rtl="0" algn="l">
              <a:spcBef>
                <a:spcPts val="0"/>
              </a:spcBef>
              <a:spcAft>
                <a:spcPts val="0"/>
              </a:spcAft>
              <a:buNone/>
            </a:pPr>
            <a:r>
              <a:rPr lang="it-IT"/>
              <a:t>Per creare un account su Wikidata, clicca sul pulsante "Create account".</a:t>
            </a:r>
            <a:endParaRPr/>
          </a:p>
          <a:p>
            <a:pPr indent="0" lvl="0" marL="0" rtl="0" algn="l">
              <a:spcBef>
                <a:spcPts val="0"/>
              </a:spcBef>
              <a:spcAft>
                <a:spcPts val="0"/>
              </a:spcAft>
              <a:buNone/>
            </a:pPr>
            <a:r>
              <a:t/>
            </a:r>
            <a:endParaRPr/>
          </a:p>
        </p:txBody>
      </p:sp>
      <p:sp>
        <p:nvSpPr>
          <p:cNvPr id="49" name="Google Shape;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Ora sarai reindirizzato a una nuova pagina. Qui puoi ora cambiare la lingua in italiano cliccando sul pulsante «italiano”. Ora le informazioni saranno visualizzate in italiano. </a:t>
            </a:r>
            <a:endParaRPr/>
          </a:p>
        </p:txBody>
      </p:sp>
      <p:sp>
        <p:nvSpPr>
          <p:cNvPr id="60" name="Google Shape;6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Ora decidi un nome utente e inseriscilo nel campo di testo corrispondente. Si prega di notare che il nome utente non deve essere stato assegnato prima. Se il nome utente desiderato è già stato assegnato, Wikidata ti informerà di questo. Ora crea e conferma il tuo password. Se lo desideri, puoi collegare il tuo account utente a un indirizzo di posta elettronica. Non dimenticare di verificare nella tua cartella spam se hai aggiunto l’indirizzo di posta elettronica. </a:t>
            </a:r>
            <a:endParaRPr/>
          </a:p>
          <a:p>
            <a:pPr indent="0" lvl="0" marL="0" rtl="0" algn="l">
              <a:spcBef>
                <a:spcPts val="0"/>
              </a:spcBef>
              <a:spcAft>
                <a:spcPts val="0"/>
              </a:spcAft>
              <a:buNone/>
            </a:pPr>
            <a:r>
              <a:rPr lang="it-IT"/>
              <a:t>In un ultimo passo, è necessario eseguire il controllo di sicurezza CAPTCHA. </a:t>
            </a:r>
            <a:endParaRPr/>
          </a:p>
          <a:p>
            <a:pPr indent="0" lvl="0" marL="0" rtl="0" algn="l">
              <a:spcBef>
                <a:spcPts val="0"/>
              </a:spcBef>
              <a:spcAft>
                <a:spcPts val="0"/>
              </a:spcAft>
              <a:buNone/>
            </a:pPr>
            <a:r>
              <a:rPr lang="it-IT"/>
              <a:t>Cliccando sul pulsante «Crea la tua utenza», il tuo account utente sarà creato. </a:t>
            </a:r>
            <a:endParaRPr/>
          </a:p>
        </p:txBody>
      </p:sp>
      <p:sp>
        <p:nvSpPr>
          <p:cNvPr id="69" name="Google Shape;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Se ora sei loggato, clicca sul tuo nome utente. Sarai portato alla pagina del tuo account utente.</a:t>
            </a:r>
            <a:endParaRPr/>
          </a:p>
          <a:p>
            <a:pPr indent="0" lvl="0" marL="0" rtl="0" algn="l">
              <a:spcBef>
                <a:spcPts val="0"/>
              </a:spcBef>
              <a:spcAft>
                <a:spcPts val="0"/>
              </a:spcAft>
              <a:buNone/>
            </a:pPr>
            <a:r>
              <a:t/>
            </a:r>
            <a:endParaRPr u="sng">
              <a:solidFill>
                <a:schemeClr val="hlink"/>
              </a:solidFill>
              <a:hlinkClick r:id="rId2"/>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1" name="Google Shape;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In questa pagina puoi rivelare informazioni su di te e sulle tue attività su Wikidata. Se non sono mai state inserite informazioni per questo account utente, clicca sul pulsante "Crea". </a:t>
            </a:r>
            <a:endParaRPr/>
          </a:p>
          <a:p>
            <a:pPr indent="0" lvl="0" marL="0" rtl="0" algn="l">
              <a:spcBef>
                <a:spcPts val="0"/>
              </a:spcBef>
              <a:spcAft>
                <a:spcPts val="0"/>
              </a:spcAft>
              <a:buNone/>
            </a:pPr>
            <a:r>
              <a:rPr lang="it-IT"/>
              <a:t>Una volta salvate le informazioni, il pulsante "Crea" sarà rimpiziato dal </a:t>
            </a:r>
            <a:r>
              <a:rPr lang="it-IT"/>
              <a:t>pulsante «Modifica». Il testo può sempre essere modificato se necessario. La tua pagina utente è accessibile da tutti ma può solo essere modificata da te stesso.</a:t>
            </a:r>
            <a:endParaRPr/>
          </a:p>
          <a:p>
            <a:pPr indent="0" lvl="0" marL="0" rtl="0" algn="l">
              <a:spcBef>
                <a:spcPts val="0"/>
              </a:spcBef>
              <a:spcAft>
                <a:spcPts val="0"/>
              </a:spcAft>
              <a:buNone/>
            </a:pPr>
            <a:r>
              <a:t/>
            </a:r>
            <a:endParaRPr/>
          </a:p>
        </p:txBody>
      </p:sp>
      <p:sp>
        <p:nvSpPr>
          <p:cNvPr id="90" name="Google Shape;9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Ora puoi inserire informazioni su di te come persona.</a:t>
            </a:r>
            <a:endParaRPr/>
          </a:p>
          <a:p>
            <a:pPr indent="0" lvl="0" marL="0" rtl="0" algn="l">
              <a:spcBef>
                <a:spcPts val="0"/>
              </a:spcBef>
              <a:spcAft>
                <a:spcPts val="0"/>
              </a:spcAft>
              <a:buNone/>
            </a:pPr>
            <a:r>
              <a:rPr lang="it-IT"/>
              <a:t>Se hai intenzione di usare Wikidata in diverse lingue, ha senso aggiungere queste lingue per mezzo di una tabella Babel. Il modo più semplice per farlo è adattare il codice blu sottolineato. Le prime due lettere stanno per l'abbreviazione internazionale della lingua desiderata. Il numero (0-5), rispettivamente la lettera "n" definiscono il livello della lingua. Se vuoi aggiungere un'altra lingua, puoi farlo con un altro separatore. </a:t>
            </a:r>
            <a:endParaRPr/>
          </a:p>
        </p:txBody>
      </p:sp>
      <p:sp>
        <p:nvSpPr>
          <p:cNvPr id="99" name="Google Shape;9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it-IT"/>
              <a:t>Prima di salvare le informazioni, è consigliabile visualizzare l'anteprima. Così il testo può essere corretto prima della pubblicazione definitiva. Se ora sei sicuro di voler pubblicare le informazioni sul tuo profilo, allora puoi farlo tramite il pulsante "Pubblica le modifiche". </a:t>
            </a:r>
            <a:endParaRPr/>
          </a:p>
        </p:txBody>
      </p:sp>
      <p:sp>
        <p:nvSpPr>
          <p:cNvPr id="112" name="Google Shape;11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lam.opendata.ch/" TargetMode="External"/><Relationship Id="rId3" Type="http://schemas.openxmlformats.org/officeDocument/2006/relationships/image" Target="../media/image3.png"/><Relationship Id="rId4" Type="http://schemas.openxmlformats.org/officeDocument/2006/relationships/hyperlink" Target="https://www.wikidata.org/wiki/Wikidata:Main_Page" TargetMode="External"/><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lam.opendata.ch/" TargetMode="External"/><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635759"/>
            <a:ext cx="9144000" cy="187420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B8A32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 name="Google Shape;17;p12">
            <a:hlinkClick r:id="rId2"/>
          </p:cNvPr>
          <p:cNvPicPr preferRelativeResize="0"/>
          <p:nvPr/>
        </p:nvPicPr>
        <p:blipFill rotWithShape="1">
          <a:blip r:embed="rId3">
            <a:alphaModFix/>
          </a:blip>
          <a:srcRect b="0" l="0" r="0" t="0"/>
          <a:stretch/>
        </p:blipFill>
        <p:spPr>
          <a:xfrm>
            <a:off x="10125075" y="185737"/>
            <a:ext cx="1981200" cy="990600"/>
          </a:xfrm>
          <a:prstGeom prst="rect">
            <a:avLst/>
          </a:prstGeom>
          <a:noFill/>
          <a:ln>
            <a:noFill/>
          </a:ln>
        </p:spPr>
      </p:pic>
      <p:sp>
        <p:nvSpPr>
          <p:cNvPr id="18" name="Google Shape;18;p12"/>
          <p:cNvSpPr/>
          <p:nvPr>
            <p:ph idx="2" type="media"/>
          </p:nvPr>
        </p:nvSpPr>
        <p:spPr>
          <a:xfrm>
            <a:off x="360000" y="5400000"/>
            <a:ext cx="1080000" cy="10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2">
            <a:hlinkClick r:id="rId4"/>
          </p:cNvPr>
          <p:cNvPicPr preferRelativeResize="0"/>
          <p:nvPr/>
        </p:nvPicPr>
        <p:blipFill rotWithShape="1">
          <a:blip r:embed="rId5">
            <a:alphaModFix/>
          </a:blip>
          <a:srcRect b="0" l="0" r="0" t="0"/>
          <a:stretch/>
        </p:blipFill>
        <p:spPr>
          <a:xfrm>
            <a:off x="5295106" y="4267476"/>
            <a:ext cx="1601787" cy="11325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0" name="Shape 20"/>
        <p:cNvGrpSpPr/>
        <p:nvPr/>
      </p:nvGrpSpPr>
      <p:grpSpPr>
        <a:xfrm>
          <a:off x="0" y="0"/>
          <a:ext cx="0" cy="0"/>
          <a:chOff x="0" y="0"/>
          <a:chExt cx="0" cy="0"/>
        </a:xfrm>
      </p:grpSpPr>
      <p:sp>
        <p:nvSpPr>
          <p:cNvPr id="21" name="Google Shape;2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B8A32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26" name="Google Shape;26;p13">
            <a:hlinkClick r:id="rId2"/>
          </p:cNvPr>
          <p:cNvPicPr preferRelativeResize="0"/>
          <p:nvPr/>
        </p:nvPicPr>
        <p:blipFill rotWithShape="1">
          <a:blip r:embed="rId3">
            <a:alphaModFix/>
          </a:blip>
          <a:srcRect b="0" l="0" r="0" t="0"/>
          <a:stretch/>
        </p:blipFill>
        <p:spPr>
          <a:xfrm>
            <a:off x="10128113" y="185737"/>
            <a:ext cx="1975123" cy="990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27" name="Shape 27"/>
        <p:cNvGrpSpPr/>
        <p:nvPr/>
      </p:nvGrpSpPr>
      <p:grpSpPr>
        <a:xfrm>
          <a:off x="0" y="0"/>
          <a:ext cx="0" cy="0"/>
          <a:chOff x="0" y="0"/>
          <a:chExt cx="0" cy="0"/>
        </a:xfrm>
      </p:grpSpPr>
      <p:sp>
        <p:nvSpPr>
          <p:cNvPr id="28" name="Google Shape;28;p14"/>
          <p:cNvSpPr/>
          <p:nvPr>
            <p:ph idx="2" type="pic"/>
          </p:nvPr>
        </p:nvSpPr>
        <p:spPr>
          <a:xfrm>
            <a:off x="0" y="0"/>
            <a:ext cx="12192000"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4"/>
          <p:cNvSpPr/>
          <p:nvPr>
            <p:ph idx="3" type="media"/>
          </p:nvPr>
        </p:nvSpPr>
        <p:spPr>
          <a:xfrm>
            <a:off x="360000" y="5400000"/>
            <a:ext cx="1080000" cy="10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B8A321"/>
              </a:buClr>
              <a:buSzPts val="4400"/>
              <a:buFont typeface="Calibri"/>
              <a:buNone/>
              <a:defRPr b="1" i="0" sz="4400" u="none" cap="none" strike="noStrike">
                <a:solidFill>
                  <a:srgbClr val="B8A32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s://www.wikidata.org/wiki/Wikidata:Main_P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www.wikidata.org/wiki/Help:Navigating_Wikidata/User_Options/it" TargetMode="External"/><Relationship Id="rId6" Type="http://schemas.openxmlformats.org/officeDocument/2006/relationships/hyperlink" Target="https://it.wikipedia.org/wiki/Wikipedia:Info_utent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1"/>
          <p:cNvSpPr txBox="1"/>
          <p:nvPr>
            <p:ph type="ctrTitle"/>
          </p:nvPr>
        </p:nvSpPr>
        <p:spPr>
          <a:xfrm>
            <a:off x="1524000" y="1635759"/>
            <a:ext cx="9144000" cy="187420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B8A321"/>
              </a:buClr>
              <a:buSzPts val="6000"/>
              <a:buFont typeface="Calibri"/>
              <a:buNone/>
            </a:pPr>
            <a:r>
              <a:rPr lang="it-IT"/>
              <a:t>Creare un account utente Wikidata</a:t>
            </a:r>
            <a:endParaRPr/>
          </a:p>
        </p:txBody>
      </p:sp>
      <p:sp>
        <p:nvSpPr>
          <p:cNvPr id="36" name="Google Shape;36;p1"/>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rPr lang="it-IT"/>
              <a:t>Congratulazioni!</a:t>
            </a:r>
            <a:endParaRPr/>
          </a:p>
        </p:txBody>
      </p:sp>
      <p:sp>
        <p:nvSpPr>
          <p:cNvPr id="124" name="Google Shape;124;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t>Link al prossimo tutorial:</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it-IT"/>
              <a:t>Come aggiungere un sito web ufficiale di un'istituzione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43" name="Google Shape;4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4" name="Google Shape;44;p2"/>
          <p:cNvPicPr preferRelativeResize="0"/>
          <p:nvPr/>
        </p:nvPicPr>
        <p:blipFill rotWithShape="1">
          <a:blip r:embed="rId3">
            <a:alphaModFix/>
          </a:blip>
          <a:srcRect b="0" l="0" r="0" t="0"/>
          <a:stretch/>
        </p:blipFill>
        <p:spPr>
          <a:xfrm>
            <a:off x="0" y="128192"/>
            <a:ext cx="12192000" cy="6601615"/>
          </a:xfrm>
          <a:prstGeom prst="rect">
            <a:avLst/>
          </a:prstGeom>
          <a:noFill/>
          <a:ln>
            <a:noFill/>
          </a:ln>
        </p:spPr>
      </p:pic>
      <p:sp>
        <p:nvSpPr>
          <p:cNvPr id="45" name="Google Shape;45;p2"/>
          <p:cNvSpPr/>
          <p:nvPr/>
        </p:nvSpPr>
        <p:spPr>
          <a:xfrm>
            <a:off x="3565072" y="261937"/>
            <a:ext cx="838199" cy="4191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it-IT" sz="1800" u="sng" cap="none" strike="noStrike">
                <a:solidFill>
                  <a:srgbClr val="FF0000"/>
                </a:solidFill>
                <a:latin typeface="Calibri"/>
                <a:ea typeface="Calibri"/>
                <a:cs typeface="Calibri"/>
                <a:sym typeface="Calibri"/>
                <a:hlinkClick r:id="rId4">
                  <a:extLst>
                    <a:ext uri="{A12FA001-AC4F-418D-AE19-62706E023703}">
                      <ahyp:hlinkClr val="tx"/>
                    </a:ext>
                  </a:extLst>
                </a:hlinkClick>
              </a:rPr>
              <a:t>LINK</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52" name="Google Shape;5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3" name="Google Shape;53;p3"/>
          <p:cNvPicPr preferRelativeResize="0"/>
          <p:nvPr/>
        </p:nvPicPr>
        <p:blipFill rotWithShape="1">
          <a:blip r:embed="rId3">
            <a:alphaModFix/>
          </a:blip>
          <a:srcRect b="0" l="0" r="0" t="0"/>
          <a:stretch/>
        </p:blipFill>
        <p:spPr>
          <a:xfrm>
            <a:off x="0" y="133350"/>
            <a:ext cx="12192000" cy="6591300"/>
          </a:xfrm>
          <a:prstGeom prst="rect">
            <a:avLst/>
          </a:prstGeom>
          <a:noFill/>
          <a:ln>
            <a:noFill/>
          </a:ln>
        </p:spPr>
      </p:pic>
      <p:sp>
        <p:nvSpPr>
          <p:cNvPr id="54" name="Google Shape;54;p3"/>
          <p:cNvSpPr/>
          <p:nvPr/>
        </p:nvSpPr>
        <p:spPr>
          <a:xfrm>
            <a:off x="4686299" y="1203550"/>
            <a:ext cx="2002971" cy="34766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55" name="Google Shape;55;p3"/>
          <p:cNvSpPr/>
          <p:nvPr/>
        </p:nvSpPr>
        <p:spPr>
          <a:xfrm>
            <a:off x="11174186" y="587829"/>
            <a:ext cx="566058" cy="234042"/>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56" name="Google Shape;56;p3"/>
          <p:cNvSpPr/>
          <p:nvPr/>
        </p:nvSpPr>
        <p:spPr>
          <a:xfrm>
            <a:off x="9416143" y="550409"/>
            <a:ext cx="478972" cy="26057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63" name="Google Shape;6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64" name="Google Shape;64;p4"/>
          <p:cNvPicPr preferRelativeResize="0"/>
          <p:nvPr/>
        </p:nvPicPr>
        <p:blipFill rotWithShape="1">
          <a:blip r:embed="rId3">
            <a:alphaModFix/>
          </a:blip>
          <a:srcRect b="0" l="0" r="0" t="0"/>
          <a:stretch/>
        </p:blipFill>
        <p:spPr>
          <a:xfrm>
            <a:off x="0" y="129913"/>
            <a:ext cx="12192000" cy="6598173"/>
          </a:xfrm>
          <a:prstGeom prst="rect">
            <a:avLst/>
          </a:prstGeom>
          <a:noFill/>
          <a:ln>
            <a:noFill/>
          </a:ln>
        </p:spPr>
      </p:pic>
      <p:sp>
        <p:nvSpPr>
          <p:cNvPr id="65" name="Google Shape;65;p4"/>
          <p:cNvSpPr/>
          <p:nvPr/>
        </p:nvSpPr>
        <p:spPr>
          <a:xfrm>
            <a:off x="3184072" y="1524000"/>
            <a:ext cx="326572" cy="16668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5"/>
          <p:cNvPicPr preferRelativeResize="0"/>
          <p:nvPr/>
        </p:nvPicPr>
        <p:blipFill rotWithShape="1">
          <a:blip r:embed="rId3">
            <a:alphaModFix/>
          </a:blip>
          <a:srcRect b="0" l="0" r="0" t="0"/>
          <a:stretch/>
        </p:blipFill>
        <p:spPr>
          <a:xfrm>
            <a:off x="0" y="136525"/>
            <a:ext cx="12192000" cy="6584950"/>
          </a:xfrm>
          <a:prstGeom prst="rect">
            <a:avLst/>
          </a:prstGeom>
          <a:noFill/>
          <a:ln>
            <a:noFill/>
          </a:ln>
        </p:spPr>
      </p:pic>
      <p:sp>
        <p:nvSpPr>
          <p:cNvPr id="72" name="Google Shape;7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73" name="Google Shape;7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74" name="Google Shape;74;p5"/>
          <p:cNvSpPr/>
          <p:nvPr/>
        </p:nvSpPr>
        <p:spPr>
          <a:xfrm>
            <a:off x="1210126" y="1888783"/>
            <a:ext cx="1953987" cy="83264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75" name="Google Shape;75;p5"/>
          <p:cNvSpPr/>
          <p:nvPr/>
        </p:nvSpPr>
        <p:spPr>
          <a:xfrm>
            <a:off x="1210125" y="3037455"/>
            <a:ext cx="1953987" cy="453231"/>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76" name="Google Shape;76;p5"/>
          <p:cNvSpPr/>
          <p:nvPr/>
        </p:nvSpPr>
        <p:spPr>
          <a:xfrm>
            <a:off x="1231898" y="3879283"/>
            <a:ext cx="1932213" cy="175951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77" name="Google Shape;77;p5"/>
          <p:cNvSpPr/>
          <p:nvPr/>
        </p:nvSpPr>
        <p:spPr>
          <a:xfrm>
            <a:off x="1231897" y="5696857"/>
            <a:ext cx="1932213" cy="31205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84" name="Google Shape;8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85" name="Google Shape;85;p6"/>
          <p:cNvPicPr preferRelativeResize="0"/>
          <p:nvPr/>
        </p:nvPicPr>
        <p:blipFill rotWithShape="1">
          <a:blip r:embed="rId3">
            <a:alphaModFix/>
          </a:blip>
          <a:srcRect b="0" l="0" r="0" t="0"/>
          <a:stretch/>
        </p:blipFill>
        <p:spPr>
          <a:xfrm>
            <a:off x="0" y="136525"/>
            <a:ext cx="12192000" cy="6584950"/>
          </a:xfrm>
          <a:prstGeom prst="rect">
            <a:avLst/>
          </a:prstGeom>
          <a:noFill/>
          <a:ln>
            <a:noFill/>
          </a:ln>
        </p:spPr>
      </p:pic>
      <p:sp>
        <p:nvSpPr>
          <p:cNvPr id="86" name="Google Shape;86;p6"/>
          <p:cNvSpPr/>
          <p:nvPr/>
        </p:nvSpPr>
        <p:spPr>
          <a:xfrm>
            <a:off x="8199778" y="599571"/>
            <a:ext cx="1103219" cy="19493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93" name="Google Shape;9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94" name="Google Shape;94;p7"/>
          <p:cNvPicPr preferRelativeResize="0"/>
          <p:nvPr/>
        </p:nvPicPr>
        <p:blipFill rotWithShape="1">
          <a:blip r:embed="rId3">
            <a:alphaModFix/>
          </a:blip>
          <a:srcRect b="0" l="0" r="0" t="0"/>
          <a:stretch/>
        </p:blipFill>
        <p:spPr>
          <a:xfrm>
            <a:off x="0" y="133350"/>
            <a:ext cx="12192000" cy="6591300"/>
          </a:xfrm>
          <a:prstGeom prst="rect">
            <a:avLst/>
          </a:prstGeom>
          <a:noFill/>
          <a:ln>
            <a:noFill/>
          </a:ln>
        </p:spPr>
      </p:pic>
      <p:sp>
        <p:nvSpPr>
          <p:cNvPr id="95" name="Google Shape;95;p7"/>
          <p:cNvSpPr/>
          <p:nvPr/>
        </p:nvSpPr>
        <p:spPr>
          <a:xfrm>
            <a:off x="8875485" y="897114"/>
            <a:ext cx="260597" cy="17694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102" name="Google Shape;102;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03" name="Google Shape;103;p8"/>
          <p:cNvPicPr preferRelativeResize="0"/>
          <p:nvPr/>
        </p:nvPicPr>
        <p:blipFill rotWithShape="1">
          <a:blip r:embed="rId3">
            <a:alphaModFix/>
          </a:blip>
          <a:srcRect b="0" l="0" r="0" t="0"/>
          <a:stretch/>
        </p:blipFill>
        <p:spPr>
          <a:xfrm>
            <a:off x="0" y="133350"/>
            <a:ext cx="12192000" cy="6591300"/>
          </a:xfrm>
          <a:prstGeom prst="rect">
            <a:avLst/>
          </a:prstGeom>
          <a:noFill/>
          <a:ln>
            <a:noFill/>
          </a:ln>
        </p:spPr>
      </p:pic>
      <p:pic>
        <p:nvPicPr>
          <p:cNvPr id="104" name="Google Shape;104;p8"/>
          <p:cNvPicPr preferRelativeResize="0"/>
          <p:nvPr/>
        </p:nvPicPr>
        <p:blipFill rotWithShape="1">
          <a:blip r:embed="rId4">
            <a:alphaModFix/>
          </a:blip>
          <a:srcRect b="0" l="0" r="0" t="0"/>
          <a:stretch/>
        </p:blipFill>
        <p:spPr>
          <a:xfrm>
            <a:off x="1305832" y="3579588"/>
            <a:ext cx="7685768" cy="545643"/>
          </a:xfrm>
          <a:prstGeom prst="rect">
            <a:avLst/>
          </a:prstGeom>
          <a:noFill/>
          <a:ln cap="flat" cmpd="sng" w="38100">
            <a:solidFill>
              <a:schemeClr val="accent1"/>
            </a:solidFill>
            <a:prstDash val="solid"/>
            <a:round/>
            <a:headEnd len="sm" w="sm" type="none"/>
            <a:tailEnd len="sm" w="sm" type="none"/>
          </a:ln>
        </p:spPr>
      </p:pic>
      <p:sp>
        <p:nvSpPr>
          <p:cNvPr id="105" name="Google Shape;105;p8"/>
          <p:cNvSpPr/>
          <p:nvPr/>
        </p:nvSpPr>
        <p:spPr>
          <a:xfrm>
            <a:off x="9171213" y="3269232"/>
            <a:ext cx="1155701" cy="1179397"/>
          </a:xfrm>
          <a:prstGeom prst="rightArrow">
            <a:avLst>
              <a:gd fmla="val 50000" name="adj1"/>
              <a:gd fmla="val 50000" name="adj2"/>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8"/>
          <p:cNvSpPr/>
          <p:nvPr/>
        </p:nvSpPr>
        <p:spPr>
          <a:xfrm>
            <a:off x="1158240" y="5219857"/>
            <a:ext cx="10850880" cy="95710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107" name="Google Shape;107;p8"/>
          <p:cNvSpPr/>
          <p:nvPr/>
        </p:nvSpPr>
        <p:spPr>
          <a:xfrm>
            <a:off x="5386400" y="1480275"/>
            <a:ext cx="4150800" cy="4191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800" u="sng">
                <a:solidFill>
                  <a:srgbClr val="FF0000"/>
                </a:solidFill>
                <a:latin typeface="Calibri"/>
                <a:ea typeface="Calibri"/>
                <a:cs typeface="Calibri"/>
                <a:sym typeface="Calibri"/>
                <a:hlinkClick r:id="rId5">
                  <a:extLst>
                    <a:ext uri="{A12FA001-AC4F-418D-AE19-62706E023703}">
                      <ahyp:hlinkClr val="tx"/>
                    </a:ext>
                  </a:extLst>
                </a:hlinkClick>
              </a:rPr>
              <a:t>Navigare su Wikidata/Opzioni dell'utente</a:t>
            </a:r>
            <a:endParaRPr b="0" i="0" sz="1800" u="none" cap="none" strike="noStrike">
              <a:solidFill>
                <a:srgbClr val="FF0000"/>
              </a:solidFill>
              <a:latin typeface="Calibri"/>
              <a:ea typeface="Calibri"/>
              <a:cs typeface="Calibri"/>
              <a:sym typeface="Calibri"/>
            </a:endParaRPr>
          </a:p>
        </p:txBody>
      </p:sp>
      <p:sp>
        <p:nvSpPr>
          <p:cNvPr id="108" name="Google Shape;108;p8"/>
          <p:cNvSpPr/>
          <p:nvPr/>
        </p:nvSpPr>
        <p:spPr>
          <a:xfrm>
            <a:off x="10160402" y="1480275"/>
            <a:ext cx="1423800" cy="4191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800" u="sng">
                <a:solidFill>
                  <a:srgbClr val="FF0000"/>
                </a:solidFill>
                <a:latin typeface="Calibri"/>
                <a:ea typeface="Calibri"/>
                <a:cs typeface="Calibri"/>
                <a:sym typeface="Calibri"/>
                <a:hlinkClick r:id="rId6">
                  <a:extLst>
                    <a:ext uri="{A12FA001-AC4F-418D-AE19-62706E023703}">
                      <ahyp:hlinkClr val="tx"/>
                    </a:ext>
                  </a:extLst>
                </a:hlinkClick>
              </a:rPr>
              <a:t>Info utente</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8A321"/>
              </a:buClr>
              <a:buSzPts val="4400"/>
              <a:buFont typeface="Calibri"/>
              <a:buNone/>
            </a:pPr>
            <a:r>
              <a:t/>
            </a:r>
            <a:endParaRPr/>
          </a:p>
        </p:txBody>
      </p:sp>
      <p:sp>
        <p:nvSpPr>
          <p:cNvPr id="115" name="Google Shape;11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16" name="Google Shape;116;p9"/>
          <p:cNvPicPr preferRelativeResize="0"/>
          <p:nvPr/>
        </p:nvPicPr>
        <p:blipFill rotWithShape="1">
          <a:blip r:embed="rId3">
            <a:alphaModFix/>
          </a:blip>
          <a:srcRect b="0" l="0" r="0" t="0"/>
          <a:stretch/>
        </p:blipFill>
        <p:spPr>
          <a:xfrm>
            <a:off x="0" y="307975"/>
            <a:ext cx="12192000" cy="6242050"/>
          </a:xfrm>
          <a:prstGeom prst="rect">
            <a:avLst/>
          </a:prstGeom>
          <a:noFill/>
          <a:ln>
            <a:noFill/>
          </a:ln>
        </p:spPr>
      </p:pic>
      <p:sp>
        <p:nvSpPr>
          <p:cNvPr id="117" name="Google Shape;117;p9"/>
          <p:cNvSpPr/>
          <p:nvPr/>
        </p:nvSpPr>
        <p:spPr>
          <a:xfrm>
            <a:off x="1316182" y="6026728"/>
            <a:ext cx="3832860" cy="29925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2021-04-17T08:14:02Z</dcterms:created>
  <dc:creator>Nicolai Wenger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0x0101007ACEF2293D8D294989A205937CDCCB5E</vt:lpwstr>
  </property>
</Properties>
</file>