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5" roundtripDataSignature="AMtx7mgFkoIAp/YL7J9zUG2q0YIyPFK1N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customschemas.google.com/relationships/presentationmetadata" Target="metadata"/><Relationship Id="rId14" Type="http://schemas.openxmlformats.org/officeDocument/2006/relationships/slide" Target="slides/slide10.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fr-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 name="Shape 30"/>
        <p:cNvGrpSpPr/>
        <p:nvPr/>
      </p:nvGrpSpPr>
      <p:grpSpPr>
        <a:xfrm>
          <a:off x="0" y="0"/>
          <a:ext cx="0" cy="0"/>
          <a:chOff x="0" y="0"/>
          <a:chExt cx="0" cy="0"/>
        </a:xfrm>
      </p:grpSpPr>
      <p:sp>
        <p:nvSpPr>
          <p:cNvPr id="31" name="Google Shape;3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 name="Google Shape;32;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a:t>Bonjour et bienvenue !</a:t>
            </a:r>
            <a:endParaRPr/>
          </a:p>
          <a:p>
            <a:pPr indent="0" lvl="0" marL="0" rtl="0" algn="l">
              <a:spcBef>
                <a:spcPts val="0"/>
              </a:spcBef>
              <a:spcAft>
                <a:spcPts val="0"/>
              </a:spcAft>
              <a:buNone/>
            </a:pPr>
            <a:r>
              <a:rPr lang="fr-FR"/>
              <a:t>Dans ce tutoriel, vous allez apprendre à créer un compte utilisateur sur Wikidata. Utilisez les flèches en bas à gauche pour naviguer dans le tutoriel. </a:t>
            </a:r>
            <a:endParaRPr/>
          </a:p>
          <a:p>
            <a:pPr indent="0" lvl="0" marL="0" rtl="0" algn="l">
              <a:spcBef>
                <a:spcPts val="0"/>
              </a:spcBef>
              <a:spcAft>
                <a:spcPts val="0"/>
              </a:spcAft>
              <a:buNone/>
            </a:pPr>
            <a:r>
              <a:rPr lang="fr-FR"/>
              <a:t>Vous pouvez utiliser le même compte pour Wikidata, Wikipedia et tous les autres services Wikimedia. Si vous avez déjà un compte d'utilisateur Wikipédia, vous pouvez vous connecter à Wikidata avec le compte d'utilisateur que vous avez déjà.</a:t>
            </a:r>
            <a:endParaRPr/>
          </a:p>
          <a:p>
            <a:pPr indent="0" lvl="0" marL="0" rtl="0" algn="l">
              <a:spcBef>
                <a:spcPts val="0"/>
              </a:spcBef>
              <a:spcAft>
                <a:spcPts val="0"/>
              </a:spcAft>
              <a:buNone/>
            </a:pPr>
            <a:r>
              <a:t/>
            </a:r>
            <a:endParaRPr/>
          </a:p>
        </p:txBody>
      </p:sp>
      <p:sp>
        <p:nvSpPr>
          <p:cNvPr id="33" name="Google Shape;33;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 name="Google Shape;119;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a:t>Félicitations. Vous savez maintenant comment créer un compte utilisateur sur Wikidata et l'enrichir avec une description de profil et une table Babel.</a:t>
            </a:r>
            <a:endParaRPr/>
          </a:p>
          <a:p>
            <a:pPr indent="0" lvl="0" marL="0" rtl="0" algn="l">
              <a:spcBef>
                <a:spcPts val="0"/>
              </a:spcBef>
              <a:spcAft>
                <a:spcPts val="0"/>
              </a:spcAft>
              <a:buNone/>
            </a:pPr>
            <a:r>
              <a:t/>
            </a:r>
            <a:endParaRPr/>
          </a:p>
        </p:txBody>
      </p:sp>
      <p:sp>
        <p:nvSpPr>
          <p:cNvPr id="120" name="Google Shape;120;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 name="Shape 37"/>
        <p:cNvGrpSpPr/>
        <p:nvPr/>
      </p:nvGrpSpPr>
      <p:grpSpPr>
        <a:xfrm>
          <a:off x="0" y="0"/>
          <a:ext cx="0" cy="0"/>
          <a:chOff x="0" y="0"/>
          <a:chExt cx="0" cy="0"/>
        </a:xfrm>
      </p:grpSpPr>
      <p:sp>
        <p:nvSpPr>
          <p:cNvPr id="38" name="Google Shape;3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 name="Google Shape;39;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a:t>Tout d'abord, veuillez vous rendre sur la page d’accueil du site Wikidata. </a:t>
            </a:r>
            <a:endParaRPr/>
          </a:p>
          <a:p>
            <a:pPr indent="0" lvl="0" marL="0" rtl="0" algn="l">
              <a:spcBef>
                <a:spcPts val="0"/>
              </a:spcBef>
              <a:spcAft>
                <a:spcPts val="0"/>
              </a:spcAft>
              <a:buNone/>
            </a:pPr>
            <a:r>
              <a:rPr lang="fr-FR"/>
              <a:t>Par défaut, le site web apparaît en anglais. </a:t>
            </a:r>
            <a:endParaRPr/>
          </a:p>
        </p:txBody>
      </p:sp>
      <p:sp>
        <p:nvSpPr>
          <p:cNvPr id="40" name="Google Shape;40;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 name="Google Shape;4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a:t>Si vous cliquez sur le bouton «English», vous verrez que la langue ne peut être modifiée que lorsque vous êtes connecté en tant qu'utilisateur. </a:t>
            </a:r>
            <a:endParaRPr/>
          </a:p>
          <a:p>
            <a:pPr indent="0" lvl="0" marL="0" rtl="0" algn="l">
              <a:spcBef>
                <a:spcPts val="0"/>
              </a:spcBef>
              <a:spcAft>
                <a:spcPts val="0"/>
              </a:spcAft>
              <a:buNone/>
            </a:pPr>
            <a:r>
              <a:rPr lang="fr-FR"/>
              <a:t>Pour créer un compte utilisateur sur Wikidata, veuillez cliquer sur le bouton «Create Account».</a:t>
            </a:r>
            <a:endParaRPr/>
          </a:p>
          <a:p>
            <a:pPr indent="0" lvl="0" marL="0" rtl="0" algn="l">
              <a:spcBef>
                <a:spcPts val="0"/>
              </a:spcBef>
              <a:spcAft>
                <a:spcPts val="0"/>
              </a:spcAft>
              <a:buNone/>
            </a:pPr>
            <a:r>
              <a:t/>
            </a:r>
            <a:endParaRPr/>
          </a:p>
        </p:txBody>
      </p:sp>
      <p:sp>
        <p:nvSpPr>
          <p:cNvPr id="49" name="Google Shape;49;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 name="Google Shape;59;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a:t>Vous serez maintenant redirigé vers une nouvelle page. Ici, vous pouvez changer la langue en français en cliquant sur le bouton «français». </a:t>
            </a:r>
            <a:endParaRPr/>
          </a:p>
        </p:txBody>
      </p:sp>
      <p:sp>
        <p:nvSpPr>
          <p:cNvPr id="60" name="Google Shape;60;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 name="Google Shape;6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a:t>Choisissez maintenant un nom d'utilisateur et saisissez-le dans le champ  correspondant. Veuillez noter que le nom d'utilisateur ne doit pas avoir été attribué auparavant. Si le nom d'utilisateur souhaité a déjà été attribué, Wikidata vous en informera. Créez maintenant un mot de passe et confirmez-le. Si vous le souhaitez, vous pouvez lier votre compte d'utilisateur à une adresse de courriel. N’oubliez pas de </a:t>
            </a:r>
            <a:r>
              <a:rPr lang="fr-FR"/>
              <a:t>vérifier votre dossier de courrier indésirable si vous liez votre compte à votre adresse de courrier électronique.</a:t>
            </a:r>
            <a:endParaRPr/>
          </a:p>
          <a:p>
            <a:pPr indent="0" lvl="0" marL="0" rtl="0" algn="l">
              <a:spcBef>
                <a:spcPts val="0"/>
              </a:spcBef>
              <a:spcAft>
                <a:spcPts val="0"/>
              </a:spcAft>
              <a:buNone/>
            </a:pPr>
            <a:r>
              <a:rPr lang="fr-FR"/>
              <a:t>Dans une dernière étape, vous devrez effectuer le contrôle de sécurité CAPTCHA. </a:t>
            </a:r>
            <a:endParaRPr/>
          </a:p>
          <a:p>
            <a:pPr indent="0" lvl="0" marL="0" rtl="0" algn="l">
              <a:spcBef>
                <a:spcPts val="0"/>
              </a:spcBef>
              <a:spcAft>
                <a:spcPts val="0"/>
              </a:spcAft>
              <a:buNone/>
            </a:pPr>
            <a:r>
              <a:rPr lang="fr-FR"/>
              <a:t>En cliquant sur le bouton "Créer votre compte", votre compte utilisateur sera créé. </a:t>
            </a:r>
            <a:endParaRPr/>
          </a:p>
          <a:p>
            <a:pPr indent="0" lvl="0" marL="0" rtl="0" algn="l">
              <a:spcBef>
                <a:spcPts val="0"/>
              </a:spcBef>
              <a:spcAft>
                <a:spcPts val="0"/>
              </a:spcAft>
              <a:buNone/>
            </a:pPr>
            <a:r>
              <a:t/>
            </a:r>
            <a:endParaRPr/>
          </a:p>
        </p:txBody>
      </p:sp>
      <p:sp>
        <p:nvSpPr>
          <p:cNvPr id="69" name="Google Shape;69;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 name="Google Shape;80;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a:t>Si vous êtes maintenant connecté, cliquez sur votre nom d'utilisateur. Vous serez dirigé vers la page de votre compte utilisateur.</a:t>
            </a:r>
            <a:endParaRPr/>
          </a:p>
        </p:txBody>
      </p:sp>
      <p:sp>
        <p:nvSpPr>
          <p:cNvPr id="81" name="Google Shape;81;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 name="Google Shape;89;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a:t>Sur cette page, vous pouvez désormais divulguer des informations sur votre personne. Vos propres activités sur les plateformes Wikimedia sont particulièrement pertinentes. Votre page d'utilisateur est publique, mais vous êtes le seul à pouvoir la modifier.</a:t>
            </a:r>
            <a:endParaRPr/>
          </a:p>
          <a:p>
            <a:pPr indent="0" lvl="0" marL="0" rtl="0" algn="l">
              <a:spcBef>
                <a:spcPts val="0"/>
              </a:spcBef>
              <a:spcAft>
                <a:spcPts val="0"/>
              </a:spcAft>
              <a:buNone/>
            </a:pPr>
            <a:r>
              <a:rPr lang="fr-FR"/>
              <a:t>Si aucune information n'a été saisie pour ce compte d'utilisateur, cliquez sur le bouton "Créer". </a:t>
            </a:r>
            <a:endParaRPr/>
          </a:p>
          <a:p>
            <a:pPr indent="0" lvl="0" marL="0" rtl="0" algn="l">
              <a:spcBef>
                <a:spcPts val="0"/>
              </a:spcBef>
              <a:spcAft>
                <a:spcPts val="0"/>
              </a:spcAft>
              <a:buNone/>
            </a:pPr>
            <a:r>
              <a:rPr lang="fr-FR"/>
              <a:t>Une fois les informations enregistrées, le bouton "Créer" est remplacé par le bouton "Modifier". Si nécessaire, vous pouvez réviser ces informations à tout moment.</a:t>
            </a:r>
            <a:endParaRPr/>
          </a:p>
          <a:p>
            <a:pPr indent="0" lvl="0" marL="0" rtl="0" algn="l">
              <a:spcBef>
                <a:spcPts val="0"/>
              </a:spcBef>
              <a:spcAft>
                <a:spcPts val="0"/>
              </a:spcAft>
              <a:buNone/>
            </a:pPr>
            <a:r>
              <a:t/>
            </a:r>
            <a:endParaRPr/>
          </a:p>
        </p:txBody>
      </p:sp>
      <p:sp>
        <p:nvSpPr>
          <p:cNvPr id="90" name="Google Shape;90;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a:t>Vous pouvez maintenant saisir des informations vous concernant en tant que personne.</a:t>
            </a:r>
            <a:endParaRPr/>
          </a:p>
          <a:p>
            <a:pPr indent="0" lvl="0" marL="0" rtl="0" algn="l">
              <a:spcBef>
                <a:spcPts val="0"/>
              </a:spcBef>
              <a:spcAft>
                <a:spcPts val="0"/>
              </a:spcAft>
              <a:buNone/>
            </a:pPr>
            <a:r>
              <a:rPr lang="fr-FR"/>
              <a:t>Si vous avez l'intention d'utiliser Wikidata dans plusieurs langues, il est judicieux d'ajouter ces langues au moyen d'une table Babel. La façon la plus simple de le faire est d'adapter le code décrit en bleu. Notez que les deux premières lettres correspondent à l'abréviation internationale de la langue. Le chiffre (0-5), respectivement la lettre "n", définissent le niveau de langue. Si vous voulez ajouter une autre langue, vous pouvez le faire avec un autre séparateur. </a:t>
            </a:r>
            <a:endParaRPr/>
          </a:p>
          <a:p>
            <a:pPr indent="0" lvl="0" marL="0" rtl="0" algn="l">
              <a:spcBef>
                <a:spcPts val="0"/>
              </a:spcBef>
              <a:spcAft>
                <a:spcPts val="0"/>
              </a:spcAft>
              <a:buNone/>
            </a:pPr>
            <a:r>
              <a:t/>
            </a:r>
            <a:endParaRPr/>
          </a:p>
        </p:txBody>
      </p:sp>
      <p:sp>
        <p:nvSpPr>
          <p:cNvPr id="99" name="Google Shape;99;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 name="Google Shape;110;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a:t>Avant de pulblier vos informations, il est conseillé de les prévisualiser d'abord. Ainsi, les éventuelles erreurs peuvent être détectées et corrigées avant la publication définitive. Si vous êtes maintenant sûr de vouloir publier les informations sur votre profil, vous pouvez le faire en cliquant sur le bouton "Publier les modifications". </a:t>
            </a:r>
            <a:endParaRPr/>
          </a:p>
        </p:txBody>
      </p:sp>
      <p:sp>
        <p:nvSpPr>
          <p:cNvPr id="111" name="Google Shape;111;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glam.opendata.ch/" TargetMode="External"/><Relationship Id="rId3" Type="http://schemas.openxmlformats.org/officeDocument/2006/relationships/image" Target="../media/image1.png"/><Relationship Id="rId4" Type="http://schemas.openxmlformats.org/officeDocument/2006/relationships/hyperlink" Target="https://www.wikidata.org/wiki/Wikidata:Main_Page" TargetMode="External"/><Relationship Id="rId5"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glam.opendata.ch/" TargetMode="External"/><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p:cSld name="Titelfolie">
    <p:spTree>
      <p:nvGrpSpPr>
        <p:cNvPr id="15" name="Shape 15"/>
        <p:cNvGrpSpPr/>
        <p:nvPr/>
      </p:nvGrpSpPr>
      <p:grpSpPr>
        <a:xfrm>
          <a:off x="0" y="0"/>
          <a:ext cx="0" cy="0"/>
          <a:chOff x="0" y="0"/>
          <a:chExt cx="0" cy="0"/>
        </a:xfrm>
      </p:grpSpPr>
      <p:sp>
        <p:nvSpPr>
          <p:cNvPr id="16" name="Google Shape;16;p12"/>
          <p:cNvSpPr txBox="1"/>
          <p:nvPr>
            <p:ph type="ctrTitle"/>
          </p:nvPr>
        </p:nvSpPr>
        <p:spPr>
          <a:xfrm>
            <a:off x="1524000" y="1635759"/>
            <a:ext cx="9144000" cy="1874203"/>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B8A32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7" name="Google Shape;17;p12">
            <a:hlinkClick r:id="rId2"/>
          </p:cNvPr>
          <p:cNvPicPr preferRelativeResize="0"/>
          <p:nvPr/>
        </p:nvPicPr>
        <p:blipFill rotWithShape="1">
          <a:blip r:embed="rId3">
            <a:alphaModFix/>
          </a:blip>
          <a:srcRect b="0" l="0" r="0" t="0"/>
          <a:stretch/>
        </p:blipFill>
        <p:spPr>
          <a:xfrm>
            <a:off x="10125075" y="185737"/>
            <a:ext cx="1981200" cy="990600"/>
          </a:xfrm>
          <a:prstGeom prst="rect">
            <a:avLst/>
          </a:prstGeom>
          <a:noFill/>
          <a:ln>
            <a:noFill/>
          </a:ln>
        </p:spPr>
      </p:pic>
      <p:sp>
        <p:nvSpPr>
          <p:cNvPr id="18" name="Google Shape;18;p12"/>
          <p:cNvSpPr/>
          <p:nvPr>
            <p:ph idx="2" type="media"/>
          </p:nvPr>
        </p:nvSpPr>
        <p:spPr>
          <a:xfrm>
            <a:off x="360000" y="5400000"/>
            <a:ext cx="1080000" cy="1080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9" name="Google Shape;19;p12">
            <a:hlinkClick r:id="rId4"/>
          </p:cNvPr>
          <p:cNvPicPr preferRelativeResize="0"/>
          <p:nvPr/>
        </p:nvPicPr>
        <p:blipFill rotWithShape="1">
          <a:blip r:embed="rId5">
            <a:alphaModFix/>
          </a:blip>
          <a:srcRect b="0" l="0" r="0" t="0"/>
          <a:stretch/>
        </p:blipFill>
        <p:spPr>
          <a:xfrm>
            <a:off x="5295106" y="4267476"/>
            <a:ext cx="1601787" cy="113252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type="obj">
  <p:cSld name="OBJECT">
    <p:spTree>
      <p:nvGrpSpPr>
        <p:cNvPr id="20" name="Shape 20"/>
        <p:cNvGrpSpPr/>
        <p:nvPr/>
      </p:nvGrpSpPr>
      <p:grpSpPr>
        <a:xfrm>
          <a:off x="0" y="0"/>
          <a:ext cx="0" cy="0"/>
          <a:chOff x="0" y="0"/>
          <a:chExt cx="0" cy="0"/>
        </a:xfrm>
      </p:grpSpPr>
      <p:sp>
        <p:nvSpPr>
          <p:cNvPr id="21" name="Google Shape;21;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B8A32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 name="Google Shape;23;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pic>
        <p:nvPicPr>
          <p:cNvPr id="26" name="Google Shape;26;p13">
            <a:hlinkClick r:id="rId2"/>
          </p:cNvPr>
          <p:cNvPicPr preferRelativeResize="0"/>
          <p:nvPr/>
        </p:nvPicPr>
        <p:blipFill rotWithShape="1">
          <a:blip r:embed="rId3">
            <a:alphaModFix/>
          </a:blip>
          <a:srcRect b="0" l="0" r="0" t="0"/>
          <a:stretch/>
        </p:blipFill>
        <p:spPr>
          <a:xfrm>
            <a:off x="10128113" y="185737"/>
            <a:ext cx="1975123" cy="9906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el und Inhalt">
  <p:cSld name="1_Titel und Inhalt">
    <p:spTree>
      <p:nvGrpSpPr>
        <p:cNvPr id="27" name="Shape 27"/>
        <p:cNvGrpSpPr/>
        <p:nvPr/>
      </p:nvGrpSpPr>
      <p:grpSpPr>
        <a:xfrm>
          <a:off x="0" y="0"/>
          <a:ext cx="0" cy="0"/>
          <a:chOff x="0" y="0"/>
          <a:chExt cx="0" cy="0"/>
        </a:xfrm>
      </p:grpSpPr>
      <p:sp>
        <p:nvSpPr>
          <p:cNvPr id="28" name="Google Shape;28;p14"/>
          <p:cNvSpPr/>
          <p:nvPr>
            <p:ph idx="2" type="pic"/>
          </p:nvPr>
        </p:nvSpPr>
        <p:spPr>
          <a:xfrm>
            <a:off x="0" y="0"/>
            <a:ext cx="12192000" cy="6858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 name="Google Shape;29;p14"/>
          <p:cNvSpPr/>
          <p:nvPr>
            <p:ph idx="3" type="media"/>
          </p:nvPr>
        </p:nvSpPr>
        <p:spPr>
          <a:xfrm>
            <a:off x="360000" y="5400000"/>
            <a:ext cx="1080000" cy="1080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B8A321"/>
              </a:buClr>
              <a:buSzPts val="4400"/>
              <a:buFont typeface="Calibri"/>
              <a:buNone/>
              <a:defRPr b="1" i="0" sz="4400" u="none" cap="none" strike="noStrike">
                <a:solidFill>
                  <a:srgbClr val="B8A32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hyperlink" Target="https://www.wikidata.org/wiki/Wikidata:Main_Pag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hyperlink" Target="https://www.wikidata.org/wiki/Help:Navigating_Wikidata/User_Options/fr" TargetMode="External"/><Relationship Id="rId5" Type="http://schemas.openxmlformats.org/officeDocument/2006/relationships/hyperlink" Target="https://fr.wikipedia.org/wiki/Wikip%C3%A9dia:Bo%C3%AEte_utilisateur" TargetMode="External"/><Relationship Id="rId6"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 name="Shape 34"/>
        <p:cNvGrpSpPr/>
        <p:nvPr/>
      </p:nvGrpSpPr>
      <p:grpSpPr>
        <a:xfrm>
          <a:off x="0" y="0"/>
          <a:ext cx="0" cy="0"/>
          <a:chOff x="0" y="0"/>
          <a:chExt cx="0" cy="0"/>
        </a:xfrm>
      </p:grpSpPr>
      <p:sp>
        <p:nvSpPr>
          <p:cNvPr id="35" name="Google Shape;35;p1"/>
          <p:cNvSpPr txBox="1"/>
          <p:nvPr>
            <p:ph type="ctrTitle"/>
          </p:nvPr>
        </p:nvSpPr>
        <p:spPr>
          <a:xfrm>
            <a:off x="1524000" y="1635759"/>
            <a:ext cx="9144000" cy="1874203"/>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B8A321"/>
              </a:buClr>
              <a:buSzPts val="6000"/>
              <a:buFont typeface="Calibri"/>
              <a:buNone/>
            </a:pPr>
            <a:r>
              <a:rPr lang="fr-FR"/>
              <a:t>Créez un compte utilisateur sur Wikidata</a:t>
            </a:r>
            <a:endParaRPr/>
          </a:p>
        </p:txBody>
      </p:sp>
      <p:sp>
        <p:nvSpPr>
          <p:cNvPr id="36" name="Google Shape;36;p1"/>
          <p:cNvSpPr txBox="1"/>
          <p:nvPr>
            <p:ph idx="4294967295"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50800" lvl="0" marL="228600" marR="0" rtl="0" algn="l">
              <a:lnSpc>
                <a:spcPct val="90000"/>
              </a:lnSpc>
              <a:spcBef>
                <a:spcPts val="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B8A321"/>
              </a:buClr>
              <a:buSzPts val="4400"/>
              <a:buFont typeface="Calibri"/>
              <a:buNone/>
            </a:pPr>
            <a:r>
              <a:rPr lang="fr-FR"/>
              <a:t>Félicitations!</a:t>
            </a:r>
            <a:endParaRPr/>
          </a:p>
        </p:txBody>
      </p:sp>
      <p:sp>
        <p:nvSpPr>
          <p:cNvPr id="123" name="Google Shape;123;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fr-FR"/>
              <a:t>Lien vers le prochain tutoriel:</a:t>
            </a:r>
            <a:endParaRPr/>
          </a:p>
          <a:p>
            <a:pPr indent="-50800" lvl="0" marL="22860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rPr lang="fr-FR"/>
              <a:t>Comment ajouter le site web officiel d'une institution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 name="Shape 41"/>
        <p:cNvGrpSpPr/>
        <p:nvPr/>
      </p:nvGrpSpPr>
      <p:grpSpPr>
        <a:xfrm>
          <a:off x="0" y="0"/>
          <a:ext cx="0" cy="0"/>
          <a:chOff x="0" y="0"/>
          <a:chExt cx="0" cy="0"/>
        </a:xfrm>
      </p:grpSpPr>
      <p:sp>
        <p:nvSpPr>
          <p:cNvPr id="42" name="Google Shape;42;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B8A321"/>
              </a:buClr>
              <a:buSzPts val="4400"/>
              <a:buFont typeface="Calibri"/>
              <a:buNone/>
            </a:pPr>
            <a:r>
              <a:t/>
            </a:r>
            <a:endParaRPr/>
          </a:p>
        </p:txBody>
      </p:sp>
      <p:sp>
        <p:nvSpPr>
          <p:cNvPr id="43" name="Google Shape;43;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44" name="Google Shape;44;p2"/>
          <p:cNvPicPr preferRelativeResize="0"/>
          <p:nvPr/>
        </p:nvPicPr>
        <p:blipFill rotWithShape="1">
          <a:blip r:embed="rId3">
            <a:alphaModFix/>
          </a:blip>
          <a:srcRect b="0" l="0" r="0" t="0"/>
          <a:stretch/>
        </p:blipFill>
        <p:spPr>
          <a:xfrm>
            <a:off x="0" y="128192"/>
            <a:ext cx="12192000" cy="6601615"/>
          </a:xfrm>
          <a:prstGeom prst="rect">
            <a:avLst/>
          </a:prstGeom>
          <a:noFill/>
          <a:ln>
            <a:noFill/>
          </a:ln>
        </p:spPr>
      </p:pic>
      <p:sp>
        <p:nvSpPr>
          <p:cNvPr id="45" name="Google Shape;45;p2"/>
          <p:cNvSpPr/>
          <p:nvPr/>
        </p:nvSpPr>
        <p:spPr>
          <a:xfrm>
            <a:off x="3565072" y="261937"/>
            <a:ext cx="838199" cy="419100"/>
          </a:xfrm>
          <a:prstGeom prst="rect">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fr-FR" sz="1800" u="sng" cap="none" strike="noStrike">
                <a:solidFill>
                  <a:srgbClr val="FF0000"/>
                </a:solidFill>
                <a:latin typeface="Calibri"/>
                <a:ea typeface="Calibri"/>
                <a:cs typeface="Calibri"/>
                <a:sym typeface="Calibri"/>
                <a:hlinkClick r:id="rId4">
                  <a:extLst>
                    <a:ext uri="{A12FA001-AC4F-418D-AE19-62706E023703}">
                      <ahyp:hlinkClr val="tx"/>
                    </a:ext>
                  </a:extLst>
                </a:hlinkClick>
              </a:rPr>
              <a:t>LINK</a:t>
            </a:r>
            <a:endParaRPr b="0" i="0" sz="1800" u="none" cap="none" strike="noStrike">
              <a:solidFill>
                <a:srgbClr val="FF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B8A321"/>
              </a:buClr>
              <a:buSzPts val="4400"/>
              <a:buFont typeface="Calibri"/>
              <a:buNone/>
            </a:pPr>
            <a:r>
              <a:t/>
            </a:r>
            <a:endParaRPr/>
          </a:p>
        </p:txBody>
      </p:sp>
      <p:sp>
        <p:nvSpPr>
          <p:cNvPr id="52" name="Google Shape;52;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53" name="Google Shape;53;p3"/>
          <p:cNvPicPr preferRelativeResize="0"/>
          <p:nvPr/>
        </p:nvPicPr>
        <p:blipFill rotWithShape="1">
          <a:blip r:embed="rId3">
            <a:alphaModFix/>
          </a:blip>
          <a:srcRect b="0" l="0" r="0" t="0"/>
          <a:stretch/>
        </p:blipFill>
        <p:spPr>
          <a:xfrm>
            <a:off x="0" y="133350"/>
            <a:ext cx="12192000" cy="6591300"/>
          </a:xfrm>
          <a:prstGeom prst="rect">
            <a:avLst/>
          </a:prstGeom>
          <a:noFill/>
          <a:ln>
            <a:noFill/>
          </a:ln>
        </p:spPr>
      </p:pic>
      <p:sp>
        <p:nvSpPr>
          <p:cNvPr id="54" name="Google Shape;54;p3"/>
          <p:cNvSpPr/>
          <p:nvPr/>
        </p:nvSpPr>
        <p:spPr>
          <a:xfrm>
            <a:off x="4686299" y="1203550"/>
            <a:ext cx="2002971" cy="347663"/>
          </a:xfrm>
          <a:prstGeom prst="rect">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0000"/>
              </a:solidFill>
              <a:latin typeface="Calibri"/>
              <a:ea typeface="Calibri"/>
              <a:cs typeface="Calibri"/>
              <a:sym typeface="Calibri"/>
            </a:endParaRPr>
          </a:p>
        </p:txBody>
      </p:sp>
      <p:sp>
        <p:nvSpPr>
          <p:cNvPr id="55" name="Google Shape;55;p3"/>
          <p:cNvSpPr/>
          <p:nvPr/>
        </p:nvSpPr>
        <p:spPr>
          <a:xfrm>
            <a:off x="11174186" y="587829"/>
            <a:ext cx="566058" cy="234042"/>
          </a:xfrm>
          <a:prstGeom prst="rect">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0000"/>
              </a:solidFill>
              <a:latin typeface="Calibri"/>
              <a:ea typeface="Calibri"/>
              <a:cs typeface="Calibri"/>
              <a:sym typeface="Calibri"/>
            </a:endParaRPr>
          </a:p>
        </p:txBody>
      </p:sp>
      <p:sp>
        <p:nvSpPr>
          <p:cNvPr id="56" name="Google Shape;56;p3"/>
          <p:cNvSpPr/>
          <p:nvPr/>
        </p:nvSpPr>
        <p:spPr>
          <a:xfrm>
            <a:off x="9416143" y="550409"/>
            <a:ext cx="478972" cy="260578"/>
          </a:xfrm>
          <a:prstGeom prst="rect">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B8A321"/>
              </a:buClr>
              <a:buSzPts val="4400"/>
              <a:buFont typeface="Calibri"/>
              <a:buNone/>
            </a:pPr>
            <a:r>
              <a:t/>
            </a:r>
            <a:endParaRPr/>
          </a:p>
        </p:txBody>
      </p:sp>
      <p:sp>
        <p:nvSpPr>
          <p:cNvPr id="63" name="Google Shape;63;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64" name="Google Shape;64;p4"/>
          <p:cNvPicPr preferRelativeResize="0"/>
          <p:nvPr/>
        </p:nvPicPr>
        <p:blipFill rotWithShape="1">
          <a:blip r:embed="rId3">
            <a:alphaModFix/>
          </a:blip>
          <a:srcRect b="0" l="0" r="0" t="0"/>
          <a:stretch/>
        </p:blipFill>
        <p:spPr>
          <a:xfrm>
            <a:off x="0" y="129913"/>
            <a:ext cx="12192000" cy="6598173"/>
          </a:xfrm>
          <a:prstGeom prst="rect">
            <a:avLst/>
          </a:prstGeom>
          <a:noFill/>
          <a:ln>
            <a:noFill/>
          </a:ln>
        </p:spPr>
      </p:pic>
      <p:sp>
        <p:nvSpPr>
          <p:cNvPr id="65" name="Google Shape;65;p4"/>
          <p:cNvSpPr/>
          <p:nvPr/>
        </p:nvSpPr>
        <p:spPr>
          <a:xfrm>
            <a:off x="2574472" y="1524000"/>
            <a:ext cx="326572" cy="166688"/>
          </a:xfrm>
          <a:prstGeom prst="rect">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B8A321"/>
              </a:buClr>
              <a:buSzPts val="4400"/>
              <a:buFont typeface="Calibri"/>
              <a:buNone/>
            </a:pPr>
            <a:r>
              <a:t/>
            </a:r>
            <a:endParaRPr/>
          </a:p>
        </p:txBody>
      </p:sp>
      <p:sp>
        <p:nvSpPr>
          <p:cNvPr id="72" name="Google Shape;72;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73" name="Google Shape;73;p5"/>
          <p:cNvPicPr preferRelativeResize="0"/>
          <p:nvPr/>
        </p:nvPicPr>
        <p:blipFill rotWithShape="1">
          <a:blip r:embed="rId3">
            <a:alphaModFix/>
          </a:blip>
          <a:srcRect b="0" l="0" r="0" t="0"/>
          <a:stretch/>
        </p:blipFill>
        <p:spPr>
          <a:xfrm>
            <a:off x="0" y="139700"/>
            <a:ext cx="12192000" cy="6578600"/>
          </a:xfrm>
          <a:prstGeom prst="rect">
            <a:avLst/>
          </a:prstGeom>
          <a:noFill/>
          <a:ln>
            <a:noFill/>
          </a:ln>
        </p:spPr>
      </p:pic>
      <p:sp>
        <p:nvSpPr>
          <p:cNvPr id="74" name="Google Shape;74;p5"/>
          <p:cNvSpPr/>
          <p:nvPr/>
        </p:nvSpPr>
        <p:spPr>
          <a:xfrm>
            <a:off x="1320800" y="1995714"/>
            <a:ext cx="2198914" cy="957944"/>
          </a:xfrm>
          <a:prstGeom prst="rect">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0000"/>
              </a:solidFill>
              <a:latin typeface="Calibri"/>
              <a:ea typeface="Calibri"/>
              <a:cs typeface="Calibri"/>
              <a:sym typeface="Calibri"/>
            </a:endParaRPr>
          </a:p>
        </p:txBody>
      </p:sp>
      <p:sp>
        <p:nvSpPr>
          <p:cNvPr id="75" name="Google Shape;75;p5"/>
          <p:cNvSpPr/>
          <p:nvPr/>
        </p:nvSpPr>
        <p:spPr>
          <a:xfrm>
            <a:off x="1320800" y="3429000"/>
            <a:ext cx="2198914" cy="475343"/>
          </a:xfrm>
          <a:prstGeom prst="rect">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0000"/>
              </a:solidFill>
              <a:latin typeface="Calibri"/>
              <a:ea typeface="Calibri"/>
              <a:cs typeface="Calibri"/>
              <a:sym typeface="Calibri"/>
            </a:endParaRPr>
          </a:p>
        </p:txBody>
      </p:sp>
      <p:sp>
        <p:nvSpPr>
          <p:cNvPr id="76" name="Google Shape;76;p5"/>
          <p:cNvSpPr/>
          <p:nvPr/>
        </p:nvSpPr>
        <p:spPr>
          <a:xfrm>
            <a:off x="1320800" y="4320380"/>
            <a:ext cx="2198914" cy="1991519"/>
          </a:xfrm>
          <a:prstGeom prst="rect">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0000"/>
              </a:solidFill>
              <a:latin typeface="Calibri"/>
              <a:ea typeface="Calibri"/>
              <a:cs typeface="Calibri"/>
              <a:sym typeface="Calibri"/>
            </a:endParaRPr>
          </a:p>
        </p:txBody>
      </p:sp>
      <p:sp>
        <p:nvSpPr>
          <p:cNvPr id="77" name="Google Shape;77;p5"/>
          <p:cNvSpPr/>
          <p:nvPr/>
        </p:nvSpPr>
        <p:spPr>
          <a:xfrm>
            <a:off x="1320800" y="6364969"/>
            <a:ext cx="2198914" cy="287336"/>
          </a:xfrm>
          <a:prstGeom prst="rect">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B8A321"/>
              </a:buClr>
              <a:buSzPts val="4400"/>
              <a:buFont typeface="Calibri"/>
              <a:buNone/>
            </a:pPr>
            <a:r>
              <a:t/>
            </a:r>
            <a:endParaRPr/>
          </a:p>
        </p:txBody>
      </p:sp>
      <p:sp>
        <p:nvSpPr>
          <p:cNvPr id="84" name="Google Shape;84;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85" name="Google Shape;85;p6"/>
          <p:cNvPicPr preferRelativeResize="0"/>
          <p:nvPr/>
        </p:nvPicPr>
        <p:blipFill rotWithShape="1">
          <a:blip r:embed="rId3">
            <a:alphaModFix/>
          </a:blip>
          <a:srcRect b="0" l="0" r="0" t="0"/>
          <a:stretch/>
        </p:blipFill>
        <p:spPr>
          <a:xfrm>
            <a:off x="0" y="130175"/>
            <a:ext cx="12192000" cy="6597650"/>
          </a:xfrm>
          <a:prstGeom prst="rect">
            <a:avLst/>
          </a:prstGeom>
          <a:noFill/>
          <a:ln>
            <a:noFill/>
          </a:ln>
        </p:spPr>
      </p:pic>
      <p:sp>
        <p:nvSpPr>
          <p:cNvPr id="86" name="Google Shape;86;p6"/>
          <p:cNvSpPr/>
          <p:nvPr/>
        </p:nvSpPr>
        <p:spPr>
          <a:xfrm>
            <a:off x="7349673" y="597693"/>
            <a:ext cx="1155698" cy="193336"/>
          </a:xfrm>
          <a:prstGeom prst="rect">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B8A321"/>
              </a:buClr>
              <a:buSzPts val="4400"/>
              <a:buFont typeface="Calibri"/>
              <a:buNone/>
            </a:pPr>
            <a:r>
              <a:t/>
            </a:r>
            <a:endParaRPr/>
          </a:p>
        </p:txBody>
      </p:sp>
      <p:sp>
        <p:nvSpPr>
          <p:cNvPr id="93" name="Google Shape;93;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94" name="Google Shape;94;p7"/>
          <p:cNvPicPr preferRelativeResize="0"/>
          <p:nvPr/>
        </p:nvPicPr>
        <p:blipFill rotWithShape="1">
          <a:blip r:embed="rId3">
            <a:alphaModFix/>
          </a:blip>
          <a:srcRect b="0" l="0" r="0" t="0"/>
          <a:stretch/>
        </p:blipFill>
        <p:spPr>
          <a:xfrm>
            <a:off x="0" y="129913"/>
            <a:ext cx="12192000" cy="6598173"/>
          </a:xfrm>
          <a:prstGeom prst="rect">
            <a:avLst/>
          </a:prstGeom>
          <a:noFill/>
          <a:ln>
            <a:noFill/>
          </a:ln>
        </p:spPr>
      </p:pic>
      <p:sp>
        <p:nvSpPr>
          <p:cNvPr id="95" name="Google Shape;95;p7"/>
          <p:cNvSpPr/>
          <p:nvPr/>
        </p:nvSpPr>
        <p:spPr>
          <a:xfrm>
            <a:off x="8839199" y="914400"/>
            <a:ext cx="283029" cy="145143"/>
          </a:xfrm>
          <a:prstGeom prst="rect">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B8A321"/>
              </a:buClr>
              <a:buSzPts val="4400"/>
              <a:buFont typeface="Calibri"/>
              <a:buNone/>
            </a:pPr>
            <a:r>
              <a:t/>
            </a:r>
            <a:endParaRPr/>
          </a:p>
        </p:txBody>
      </p:sp>
      <p:sp>
        <p:nvSpPr>
          <p:cNvPr id="102" name="Google Shape;102;p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103" name="Google Shape;103;p8"/>
          <p:cNvPicPr preferRelativeResize="0"/>
          <p:nvPr/>
        </p:nvPicPr>
        <p:blipFill rotWithShape="1">
          <a:blip r:embed="rId3">
            <a:alphaModFix/>
          </a:blip>
          <a:srcRect b="0" l="0" r="0" t="0"/>
          <a:stretch/>
        </p:blipFill>
        <p:spPr>
          <a:xfrm>
            <a:off x="0" y="133350"/>
            <a:ext cx="12192000" cy="6591300"/>
          </a:xfrm>
          <a:prstGeom prst="rect">
            <a:avLst/>
          </a:prstGeom>
          <a:noFill/>
          <a:ln>
            <a:noFill/>
          </a:ln>
        </p:spPr>
      </p:pic>
      <p:sp>
        <p:nvSpPr>
          <p:cNvPr id="104" name="Google Shape;104;p8"/>
          <p:cNvSpPr/>
          <p:nvPr/>
        </p:nvSpPr>
        <p:spPr>
          <a:xfrm>
            <a:off x="5800043" y="1249929"/>
            <a:ext cx="4161065" cy="500743"/>
          </a:xfrm>
          <a:prstGeom prst="rect">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fr-FR" sz="1800" u="sng" cap="none" strike="noStrike">
                <a:solidFill>
                  <a:srgbClr val="FF0000"/>
                </a:solidFill>
                <a:latin typeface="Arial"/>
                <a:ea typeface="Arial"/>
                <a:cs typeface="Arial"/>
                <a:sym typeface="Arial"/>
                <a:hlinkClick r:id="rId4">
                  <a:extLst>
                    <a:ext uri="{A12FA001-AC4F-418D-AE19-62706E023703}">
                      <ahyp:hlinkClr val="tx"/>
                    </a:ext>
                  </a:extLst>
                </a:hlinkClick>
              </a:rPr>
              <a:t>Naviguer sur Wikidata/Espaces de noms</a:t>
            </a:r>
            <a:endParaRPr b="0" i="0" sz="1800" u="none" cap="none" strike="noStrike">
              <a:solidFill>
                <a:srgbClr val="FF0000"/>
              </a:solidFill>
              <a:latin typeface="Arial"/>
              <a:ea typeface="Arial"/>
              <a:cs typeface="Arial"/>
              <a:sym typeface="Arial"/>
            </a:endParaRPr>
          </a:p>
        </p:txBody>
      </p:sp>
      <p:sp>
        <p:nvSpPr>
          <p:cNvPr id="105" name="Google Shape;105;p8"/>
          <p:cNvSpPr/>
          <p:nvPr/>
        </p:nvSpPr>
        <p:spPr>
          <a:xfrm>
            <a:off x="10100582" y="1249930"/>
            <a:ext cx="1790699" cy="500743"/>
          </a:xfrm>
          <a:prstGeom prst="rect">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0" i="0" lang="fr-FR" sz="1800" u="sng" cap="none" strike="noStrike">
                <a:solidFill>
                  <a:srgbClr val="FF0000"/>
                </a:solidFill>
                <a:latin typeface="Arial"/>
                <a:ea typeface="Arial"/>
                <a:cs typeface="Arial"/>
                <a:sym typeface="Arial"/>
                <a:hlinkClick r:id="rId5">
                  <a:extLst>
                    <a:ext uri="{A12FA001-AC4F-418D-AE19-62706E023703}">
                      <ahyp:hlinkClr val="tx"/>
                    </a:ext>
                  </a:extLst>
                </a:hlinkClick>
              </a:rPr>
              <a:t>Boîte utilisateur</a:t>
            </a:r>
            <a:endParaRPr b="0" i="0" sz="1800" u="none" cap="none" strike="noStrike">
              <a:solidFill>
                <a:srgbClr val="FF0000"/>
              </a:solidFill>
              <a:latin typeface="Arial"/>
              <a:ea typeface="Arial"/>
              <a:cs typeface="Arial"/>
              <a:sym typeface="Arial"/>
            </a:endParaRPr>
          </a:p>
        </p:txBody>
      </p:sp>
      <p:pic>
        <p:nvPicPr>
          <p:cNvPr id="106" name="Google Shape;106;p8"/>
          <p:cNvPicPr preferRelativeResize="0"/>
          <p:nvPr/>
        </p:nvPicPr>
        <p:blipFill rotWithShape="1">
          <a:blip r:embed="rId6">
            <a:alphaModFix/>
          </a:blip>
          <a:srcRect b="0" l="0" r="0" t="0"/>
          <a:stretch/>
        </p:blipFill>
        <p:spPr>
          <a:xfrm>
            <a:off x="1530122" y="4110944"/>
            <a:ext cx="7035746" cy="439284"/>
          </a:xfrm>
          <a:prstGeom prst="rect">
            <a:avLst/>
          </a:prstGeom>
          <a:noFill/>
          <a:ln cap="flat" cmpd="sng" w="57150">
            <a:solidFill>
              <a:srgbClr val="0070C0"/>
            </a:solidFill>
            <a:prstDash val="solid"/>
            <a:round/>
            <a:headEnd len="sm" w="sm" type="none"/>
            <a:tailEnd len="sm" w="sm" type="none"/>
          </a:ln>
        </p:spPr>
      </p:pic>
      <p:sp>
        <p:nvSpPr>
          <p:cNvPr id="107" name="Google Shape;107;p8"/>
          <p:cNvSpPr/>
          <p:nvPr/>
        </p:nvSpPr>
        <p:spPr>
          <a:xfrm>
            <a:off x="8759371" y="3831147"/>
            <a:ext cx="1341211" cy="998877"/>
          </a:xfrm>
          <a:prstGeom prst="rightArrow">
            <a:avLst>
              <a:gd fmla="val 50000" name="adj1"/>
              <a:gd fmla="val 50000" name="adj2"/>
            </a:avLst>
          </a:prstGeom>
          <a:noFill/>
          <a:ln cap="flat" cmpd="sng" w="5715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B8A321"/>
              </a:buClr>
              <a:buSzPts val="4400"/>
              <a:buFont typeface="Calibri"/>
              <a:buNone/>
            </a:pPr>
            <a:r>
              <a:t/>
            </a:r>
            <a:endParaRPr/>
          </a:p>
        </p:txBody>
      </p:sp>
      <p:sp>
        <p:nvSpPr>
          <p:cNvPr id="114" name="Google Shape;114;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115" name="Google Shape;115;p9"/>
          <p:cNvPicPr preferRelativeResize="0"/>
          <p:nvPr/>
        </p:nvPicPr>
        <p:blipFill rotWithShape="1">
          <a:blip r:embed="rId3">
            <a:alphaModFix/>
          </a:blip>
          <a:srcRect b="0" l="0" r="0" t="0"/>
          <a:stretch/>
        </p:blipFill>
        <p:spPr>
          <a:xfrm>
            <a:off x="0" y="114300"/>
            <a:ext cx="12192000" cy="6629400"/>
          </a:xfrm>
          <a:prstGeom prst="rect">
            <a:avLst/>
          </a:prstGeom>
          <a:noFill/>
          <a:ln>
            <a:noFill/>
          </a:ln>
        </p:spPr>
      </p:pic>
      <p:sp>
        <p:nvSpPr>
          <p:cNvPr id="116" name="Google Shape;116;p9"/>
          <p:cNvSpPr/>
          <p:nvPr/>
        </p:nvSpPr>
        <p:spPr>
          <a:xfrm>
            <a:off x="1254298" y="5939291"/>
            <a:ext cx="3799840" cy="372609"/>
          </a:xfrm>
          <a:prstGeom prst="rect">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2021-04-16T14:50:23Z</dcterms:created>
  <dc:creator>Nicolai Wenger</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0x0101007ACEF2293D8D294989A205937CDCCB5E</vt:lpwstr>
  </property>
</Properties>
</file>