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A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72866"/>
  </p:normalViewPr>
  <p:slideViewPr>
    <p:cSldViewPr snapToGrid="0">
      <p:cViewPr varScale="1">
        <p:scale>
          <a:sx n="81" d="100"/>
          <a:sy n="81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6D1B5-EFC5-3F4C-8785-3D081FB2DEDB}" type="datetimeFigureOut">
              <a:rPr lang="fr-FR" smtClean="0"/>
              <a:t>12/04/2021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BADE0-9516-2541-8FB7-EB31CD8545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7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Hello and </a:t>
            </a:r>
            <a:r>
              <a:rPr lang="fr-FR" dirty="0" err="1"/>
              <a:t>welcome</a:t>
            </a:r>
            <a:r>
              <a:rPr lang="fr-FR" dirty="0"/>
              <a:t>! </a:t>
            </a:r>
          </a:p>
          <a:p>
            <a:r>
              <a:rPr lang="fr-FR" dirty="0"/>
              <a:t>In </a:t>
            </a:r>
            <a:r>
              <a:rPr lang="fr-FR" dirty="0" err="1"/>
              <a:t>this</a:t>
            </a:r>
            <a:r>
              <a:rPr lang="fr-FR" dirty="0"/>
              <a:t> tutorial,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learn</a:t>
            </a:r>
            <a:r>
              <a:rPr lang="fr-FR" dirty="0"/>
              <a:t> how to </a:t>
            </a:r>
            <a:r>
              <a:rPr lang="fr-FR" dirty="0" err="1"/>
              <a:t>create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Wikidata</a:t>
            </a:r>
            <a:r>
              <a:rPr lang="fr-FR" dirty="0"/>
              <a:t> user </a:t>
            </a:r>
            <a:r>
              <a:rPr lang="fr-FR" dirty="0" err="1"/>
              <a:t>account</a:t>
            </a:r>
            <a:r>
              <a:rPr lang="fr-FR" dirty="0"/>
              <a:t>.</a:t>
            </a:r>
          </a:p>
          <a:p>
            <a:r>
              <a:rPr lang="fr-FR" dirty="0"/>
              <a:t>Click on the </a:t>
            </a:r>
            <a:r>
              <a:rPr lang="fr-FR" dirty="0" err="1"/>
              <a:t>arrows</a:t>
            </a:r>
            <a:r>
              <a:rPr lang="fr-FR" dirty="0"/>
              <a:t> to </a:t>
            </a:r>
            <a:r>
              <a:rPr lang="fr-FR" dirty="0" err="1"/>
              <a:t>navigate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the slides and </a:t>
            </a:r>
            <a:r>
              <a:rPr lang="fr-FR" dirty="0" err="1"/>
              <a:t>listen</a:t>
            </a:r>
            <a:r>
              <a:rPr lang="fr-FR" dirty="0"/>
              <a:t> to the audio instructions on </a:t>
            </a:r>
            <a:r>
              <a:rPr lang="fr-FR" dirty="0" err="1"/>
              <a:t>each</a:t>
            </a:r>
            <a:r>
              <a:rPr lang="fr-FR" dirty="0"/>
              <a:t> slide.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BADE0-9516-2541-8FB7-EB31CD85453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77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First, go to the </a:t>
            </a:r>
            <a:r>
              <a:rPr lang="fr-FR" dirty="0" err="1"/>
              <a:t>Wikidata</a:t>
            </a:r>
            <a:r>
              <a:rPr lang="fr-FR" dirty="0"/>
              <a:t> </a:t>
            </a:r>
            <a:r>
              <a:rPr lang="fr-FR" dirty="0" err="1"/>
              <a:t>homepage</a:t>
            </a:r>
            <a:r>
              <a:rPr lang="fr-FR" dirty="0"/>
              <a:t> by </a:t>
            </a:r>
            <a:r>
              <a:rPr lang="fr-FR" dirty="0" err="1"/>
              <a:t>clicking</a:t>
            </a:r>
            <a:r>
              <a:rPr lang="fr-FR" dirty="0"/>
              <a:t> on the </a:t>
            </a:r>
            <a:r>
              <a:rPr lang="fr-FR" dirty="0" err="1"/>
              <a:t>hyperlink</a:t>
            </a:r>
            <a:r>
              <a:rPr lang="fr-F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Select « </a:t>
            </a:r>
            <a:r>
              <a:rPr lang="fr-FR" dirty="0" err="1"/>
              <a:t>create</a:t>
            </a:r>
            <a:r>
              <a:rPr lang="fr-FR" dirty="0"/>
              <a:t> an </a:t>
            </a:r>
            <a:r>
              <a:rPr lang="fr-FR" dirty="0" err="1"/>
              <a:t>acocunt</a:t>
            </a:r>
            <a:r>
              <a:rPr lang="fr-FR" dirty="0"/>
              <a:t> » on the </a:t>
            </a:r>
            <a:r>
              <a:rPr lang="fr-FR" dirty="0" err="1"/>
              <a:t>upper</a:t>
            </a:r>
            <a:r>
              <a:rPr lang="fr-FR" dirty="0"/>
              <a:t> right </a:t>
            </a:r>
            <a:r>
              <a:rPr lang="fr-FR" dirty="0" err="1"/>
              <a:t>side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BADE0-9516-2541-8FB7-EB31CD85453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1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Enter the </a:t>
            </a:r>
            <a:r>
              <a:rPr lang="fr-FR" dirty="0" err="1"/>
              <a:t>required</a:t>
            </a:r>
            <a:r>
              <a:rPr lang="fr-FR" dirty="0"/>
              <a:t> information.</a:t>
            </a:r>
          </a:p>
          <a:p>
            <a:r>
              <a:rPr lang="fr-FR" dirty="0"/>
              <a:t>First select a user </a:t>
            </a:r>
            <a:r>
              <a:rPr lang="fr-FR" dirty="0" err="1"/>
              <a:t>name</a:t>
            </a:r>
            <a:r>
              <a:rPr lang="fr-FR" dirty="0"/>
              <a:t> and </a:t>
            </a:r>
            <a:r>
              <a:rPr lang="fr-FR" dirty="0" err="1"/>
              <a:t>password</a:t>
            </a:r>
            <a:r>
              <a:rPr lang="fr-FR" dirty="0"/>
              <a:t>.</a:t>
            </a:r>
          </a:p>
          <a:p>
            <a:r>
              <a:rPr lang="fr-FR" dirty="0" err="1"/>
              <a:t>Confirm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password</a:t>
            </a:r>
            <a:r>
              <a:rPr lang="fr-FR" dirty="0"/>
              <a:t>.</a:t>
            </a:r>
          </a:p>
          <a:p>
            <a:r>
              <a:rPr lang="fr-FR" dirty="0" err="1"/>
              <a:t>Fill</a:t>
            </a:r>
            <a:r>
              <a:rPr lang="fr-FR" dirty="0"/>
              <a:t> out the </a:t>
            </a:r>
            <a:r>
              <a:rPr lang="fr-FR" dirty="0" err="1"/>
              <a:t>captcha</a:t>
            </a:r>
            <a:r>
              <a:rPr lang="fr-FR" dirty="0"/>
              <a:t> and </a:t>
            </a:r>
            <a:r>
              <a:rPr lang="fr-FR" dirty="0" err="1"/>
              <a:t>save</a:t>
            </a:r>
            <a:r>
              <a:rPr lang="fr-FR" dirty="0"/>
              <a:t> the information by </a:t>
            </a:r>
            <a:r>
              <a:rPr lang="fr-FR" dirty="0" err="1"/>
              <a:t>clicking</a:t>
            </a:r>
            <a:r>
              <a:rPr lang="fr-FR" dirty="0"/>
              <a:t> on « </a:t>
            </a:r>
            <a:r>
              <a:rPr lang="fr-FR" dirty="0" err="1"/>
              <a:t>create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account</a:t>
            </a:r>
            <a:r>
              <a:rPr lang="fr-FR" dirty="0"/>
              <a:t> ».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BADE0-9516-2541-8FB7-EB31CD85453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088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When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logged</a:t>
            </a:r>
            <a:r>
              <a:rPr lang="fr-FR" dirty="0"/>
              <a:t> in, click on </a:t>
            </a:r>
            <a:r>
              <a:rPr lang="fr-FR" dirty="0" err="1"/>
              <a:t>your</a:t>
            </a:r>
            <a:r>
              <a:rPr lang="fr-FR" dirty="0"/>
              <a:t> user </a:t>
            </a:r>
            <a:r>
              <a:rPr lang="fr-FR" dirty="0" err="1"/>
              <a:t>name</a:t>
            </a:r>
            <a:r>
              <a:rPr lang="fr-FR" dirty="0"/>
              <a:t>.</a:t>
            </a:r>
          </a:p>
          <a:p>
            <a:r>
              <a:rPr lang="fr-FR" dirty="0"/>
              <a:t>This </a:t>
            </a:r>
            <a:r>
              <a:rPr lang="fr-FR" dirty="0" err="1"/>
              <a:t>takes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to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personal</a:t>
            </a:r>
            <a:r>
              <a:rPr lang="fr-FR" dirty="0"/>
              <a:t> user page. All user pages are public. </a:t>
            </a:r>
          </a:p>
          <a:p>
            <a:r>
              <a:rPr lang="fr-FR" dirty="0" err="1"/>
              <a:t>They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seen</a:t>
            </a:r>
            <a:r>
              <a:rPr lang="fr-FR" dirty="0"/>
              <a:t> by all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users</a:t>
            </a:r>
            <a:r>
              <a:rPr lang="fr-FR" dirty="0"/>
              <a:t>, but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page.</a:t>
            </a:r>
          </a:p>
          <a:p>
            <a:endParaRPr lang="fr-FR" dirty="0"/>
          </a:p>
          <a:p>
            <a:r>
              <a:rPr lang="fr-FR" dirty="0"/>
              <a:t>Click on the </a:t>
            </a:r>
            <a:r>
              <a:rPr lang="fr-FR" dirty="0" err="1"/>
              <a:t>edit</a:t>
            </a:r>
            <a:r>
              <a:rPr lang="fr-FR" dirty="0"/>
              <a:t> </a:t>
            </a:r>
            <a:r>
              <a:rPr lang="fr-FR" dirty="0" err="1"/>
              <a:t>button</a:t>
            </a:r>
            <a:r>
              <a:rPr lang="fr-FR" dirty="0"/>
              <a:t> and </a:t>
            </a:r>
            <a:r>
              <a:rPr lang="fr-FR" dirty="0" err="1"/>
              <a:t>write</a:t>
            </a:r>
            <a:r>
              <a:rPr lang="fr-FR" dirty="0"/>
              <a:t> </a:t>
            </a:r>
            <a:r>
              <a:rPr lang="fr-FR" dirty="0" err="1"/>
              <a:t>something</a:t>
            </a:r>
            <a:r>
              <a:rPr lang="fr-FR" dirty="0"/>
              <a:t> about </a:t>
            </a:r>
            <a:r>
              <a:rPr lang="fr-FR" dirty="0" err="1"/>
              <a:t>yourself</a:t>
            </a:r>
            <a:r>
              <a:rPr lang="fr-FR" dirty="0"/>
              <a:t> and </a:t>
            </a:r>
            <a:r>
              <a:rPr lang="fr-FR" dirty="0" err="1"/>
              <a:t>why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are </a:t>
            </a:r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Wikidata</a:t>
            </a:r>
            <a:r>
              <a:rPr lang="fr-FR" dirty="0"/>
              <a:t>.</a:t>
            </a:r>
          </a:p>
          <a:p>
            <a:r>
              <a:rPr lang="fr-FR" dirty="0"/>
              <a:t>You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add</a:t>
            </a:r>
            <a:r>
              <a:rPr lang="fr-FR" dirty="0"/>
              <a:t> a </a:t>
            </a:r>
            <a:r>
              <a:rPr lang="fr-FR" dirty="0" err="1"/>
              <a:t>babel</a:t>
            </a:r>
            <a:r>
              <a:rPr lang="fr-FR" dirty="0"/>
              <a:t> table to show </a:t>
            </a:r>
            <a:r>
              <a:rPr lang="fr-FR" dirty="0" err="1"/>
              <a:t>which</a:t>
            </a:r>
            <a:r>
              <a:rPr lang="fr-FR" dirty="0"/>
              <a:t> </a:t>
            </a:r>
            <a:r>
              <a:rPr lang="fr-FR" dirty="0" err="1"/>
              <a:t>languages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know.</a:t>
            </a:r>
          </a:p>
          <a:p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users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contact </a:t>
            </a:r>
            <a:r>
              <a:rPr lang="fr-FR" dirty="0" err="1"/>
              <a:t>you</a:t>
            </a:r>
            <a:r>
              <a:rPr lang="fr-FR" dirty="0"/>
              <a:t> via </a:t>
            </a:r>
            <a:r>
              <a:rPr lang="fr-FR" dirty="0" err="1"/>
              <a:t>your</a:t>
            </a:r>
            <a:r>
              <a:rPr lang="fr-FR" dirty="0"/>
              <a:t> user page.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BADE0-9516-2541-8FB7-EB31CD85453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82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Congratulations! You are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ready</a:t>
            </a:r>
            <a:r>
              <a:rPr lang="fr-FR" dirty="0"/>
              <a:t> to </a:t>
            </a:r>
            <a:r>
              <a:rPr lang="fr-FR" dirty="0" err="1"/>
              <a:t>contribute</a:t>
            </a:r>
            <a:r>
              <a:rPr lang="fr-FR" dirty="0"/>
              <a:t> to </a:t>
            </a:r>
            <a:r>
              <a:rPr lang="fr-FR" dirty="0" err="1"/>
              <a:t>Wikidata</a:t>
            </a:r>
            <a:r>
              <a:rPr lang="fr-FR" dirty="0"/>
              <a:t>!</a:t>
            </a:r>
          </a:p>
          <a:p>
            <a:r>
              <a:rPr lang="fr-FR" dirty="0" err="1"/>
              <a:t>Why</a:t>
            </a:r>
            <a:r>
              <a:rPr lang="fr-FR" dirty="0"/>
              <a:t> not </a:t>
            </a:r>
            <a:r>
              <a:rPr lang="fr-FR" dirty="0" err="1"/>
              <a:t>start</a:t>
            </a:r>
            <a:r>
              <a:rPr lang="fr-FR" dirty="0"/>
              <a:t> by </a:t>
            </a:r>
            <a:r>
              <a:rPr lang="fr-FR" dirty="0" err="1"/>
              <a:t>making</a:t>
            </a:r>
            <a:r>
              <a:rPr lang="fr-FR" dirty="0"/>
              <a:t> a simple </a:t>
            </a:r>
            <a:r>
              <a:rPr lang="fr-FR" dirty="0" err="1"/>
              <a:t>edit</a:t>
            </a:r>
            <a:r>
              <a:rPr lang="fr-FR" dirty="0"/>
              <a:t>?</a:t>
            </a:r>
          </a:p>
          <a:p>
            <a:r>
              <a:rPr lang="fr-FR" dirty="0" err="1"/>
              <a:t>Follow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link</a:t>
            </a:r>
            <a:r>
              <a:rPr lang="fr-FR" dirty="0"/>
              <a:t> to </a:t>
            </a:r>
            <a:r>
              <a:rPr lang="fr-FR" dirty="0" err="1"/>
              <a:t>learn</a:t>
            </a:r>
            <a:r>
              <a:rPr lang="fr-FR" dirty="0"/>
              <a:t> how to </a:t>
            </a:r>
            <a:r>
              <a:rPr lang="fr-FR" dirty="0" err="1"/>
              <a:t>add</a:t>
            </a:r>
            <a:r>
              <a:rPr lang="fr-FR" dirty="0"/>
              <a:t> the official </a:t>
            </a:r>
            <a:r>
              <a:rPr lang="fr-FR" dirty="0" err="1"/>
              <a:t>website</a:t>
            </a:r>
            <a:r>
              <a:rPr lang="fr-FR" dirty="0"/>
              <a:t> of an institution in </a:t>
            </a:r>
            <a:r>
              <a:rPr lang="fr-FR" dirty="0" err="1"/>
              <a:t>Wikidata</a:t>
            </a:r>
            <a:r>
              <a:rPr lang="fr-FR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4BADE0-9516-2541-8FB7-EB31CD85453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hyperlink" Target="https://www.wikidata.org/wiki/Wikidata:Main_Page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lam.opendata.ch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B59F3-3AC3-49AC-A8A6-185285051E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35759"/>
            <a:ext cx="9144000" cy="18742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Title Tutorial</a:t>
            </a:r>
            <a:endParaRPr lang="de-CH" dirty="0"/>
          </a:p>
        </p:txBody>
      </p:sp>
      <p:pic>
        <p:nvPicPr>
          <p:cNvPr id="7" name="Grafik 6">
            <a:hlinkClick r:id="rId2" tooltip="OpenGlam"/>
            <a:extLst>
              <a:ext uri="{FF2B5EF4-FFF2-40B4-BE49-F238E27FC236}">
                <a16:creationId xmlns:a16="http://schemas.microsoft.com/office/drawing/2014/main" id="{AD052B37-D02C-4860-AB3C-772CA8A4E0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75" y="185737"/>
            <a:ext cx="1981200" cy="990600"/>
          </a:xfrm>
          <a:prstGeom prst="rect">
            <a:avLst/>
          </a:prstGeom>
        </p:spPr>
      </p:pic>
      <p:sp>
        <p:nvSpPr>
          <p:cNvPr id="9" name="Medienplatzhalter 8">
            <a:extLst>
              <a:ext uri="{FF2B5EF4-FFF2-40B4-BE49-F238E27FC236}">
                <a16:creationId xmlns:a16="http://schemas.microsoft.com/office/drawing/2014/main" id="{A58E6637-3A69-4BAB-B46F-2199EC6EC35A}"/>
              </a:ext>
            </a:extLst>
          </p:cNvPr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360000" y="5400000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de-CH" dirty="0"/>
              <a:t>Audio Description</a:t>
            </a:r>
          </a:p>
        </p:txBody>
      </p:sp>
      <p:pic>
        <p:nvPicPr>
          <p:cNvPr id="1026" name="Picture 2">
            <a:hlinkClick r:id="rId4" tooltip="Wikidata"/>
            <a:extLst>
              <a:ext uri="{FF2B5EF4-FFF2-40B4-BE49-F238E27FC236}">
                <a16:creationId xmlns:a16="http://schemas.microsoft.com/office/drawing/2014/main" id="{8FCA10F7-550A-4A9F-9C78-FBA65B0D1C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06" y="4267476"/>
            <a:ext cx="1601787" cy="113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4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C46331-A407-43A5-A989-8969938F57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Intro &amp; Infos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F690167-FE9A-4957-ABB3-973E04E576F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CH" dirty="0"/>
              <a:t>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62B025-4A24-4D97-9D8D-D892C9BD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FD0BE-D8A0-4E67-8BC3-A8960A0E449A}" type="datetimeFigureOut">
              <a:rPr lang="de-CH" smtClean="0"/>
              <a:t>12.04.21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721A3F-024A-408F-A1F2-28F4F5979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1B905B-34C6-48DF-B174-AFF13E6C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62662-A164-450C-91B2-2033E913E6A5}" type="slidenum">
              <a:rPr lang="de-CH" smtClean="0"/>
              <a:t>‹N°›</a:t>
            </a:fld>
            <a:endParaRPr lang="de-CH"/>
          </a:p>
        </p:txBody>
      </p:sp>
      <p:pic>
        <p:nvPicPr>
          <p:cNvPr id="7" name="Grafik 6">
            <a:hlinkClick r:id="rId2" tooltip="OpenGlam"/>
            <a:extLst>
              <a:ext uri="{FF2B5EF4-FFF2-40B4-BE49-F238E27FC236}">
                <a16:creationId xmlns:a16="http://schemas.microsoft.com/office/drawing/2014/main" id="{03F0EA16-D81C-411A-8CE3-343487091D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113" y="185737"/>
            <a:ext cx="197512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B2DFD0F-F046-4854-BCF4-3B7E2B4BB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Fullscreen </a:t>
            </a:r>
            <a:r>
              <a:rPr lang="de-CH" dirty="0" err="1"/>
              <a:t>screenshot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page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show</a:t>
            </a:r>
            <a:endParaRPr lang="de-CH" dirty="0"/>
          </a:p>
        </p:txBody>
      </p:sp>
      <p:sp>
        <p:nvSpPr>
          <p:cNvPr id="11" name="Medienplatzhalter 8">
            <a:extLst>
              <a:ext uri="{FF2B5EF4-FFF2-40B4-BE49-F238E27FC236}">
                <a16:creationId xmlns:a16="http://schemas.microsoft.com/office/drawing/2014/main" id="{AADCA4F5-A11A-4540-941C-558A8814A7DF}"/>
              </a:ext>
            </a:extLst>
          </p:cNvPr>
          <p:cNvSpPr>
            <a:spLocks noGrp="1" noChangeAspect="1"/>
          </p:cNvSpPr>
          <p:nvPr>
            <p:ph type="media" sz="quarter" idx="11" hasCustomPrompt="1"/>
          </p:nvPr>
        </p:nvSpPr>
        <p:spPr>
          <a:xfrm>
            <a:off x="360000" y="5400000"/>
            <a:ext cx="1080000" cy="1080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de-CH" dirty="0"/>
              <a:t>Audio Description</a:t>
            </a:r>
          </a:p>
        </p:txBody>
      </p:sp>
    </p:spTree>
    <p:extLst>
      <p:ext uri="{BB962C8B-B14F-4D97-AF65-F5344CB8AC3E}">
        <p14:creationId xmlns:p14="http://schemas.microsoft.com/office/powerpoint/2010/main" val="2694508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12DEB0-446C-41BB-9A5B-4241EA59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Title Tutorial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5513F7-0F1A-47BD-84AB-A69E26E32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381FFD-ABBB-4BA6-B10E-23ADB8352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FD0BE-D8A0-4E67-8BC3-A8960A0E449A}" type="datetimeFigureOut">
              <a:rPr lang="de-CH" smtClean="0"/>
              <a:t>12.04.21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5E0A8DC-42A7-4F67-92D5-4BEDB4D213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1CEF9A-47AF-413F-BD0C-EAE24EFAA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62662-A164-450C-91B2-2033E913E6A5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249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8A3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wikidata.org/wiki/Wikidata:Main_Page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487FAE-D3E8-4298-89C9-2111AA2436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create</a:t>
            </a:r>
            <a:r>
              <a:rPr lang="de-CH" dirty="0"/>
              <a:t> a </a:t>
            </a:r>
            <a:r>
              <a:rPr lang="de-CH" dirty="0" err="1"/>
              <a:t>Wikidata</a:t>
            </a:r>
            <a:r>
              <a:rPr lang="de-CH" dirty="0"/>
              <a:t> </a:t>
            </a:r>
            <a:r>
              <a:rPr lang="de-CH" dirty="0" err="1"/>
              <a:t>user</a:t>
            </a:r>
            <a:r>
              <a:rPr lang="de-CH" dirty="0"/>
              <a:t> </a:t>
            </a:r>
            <a:r>
              <a:rPr lang="de-CH" dirty="0" err="1"/>
              <a:t>account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446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2">
            <a:hlinkClick r:id="" action="ppaction://media"/>
            <a:extLst>
              <a:ext uri="{FF2B5EF4-FFF2-40B4-BE49-F238E27FC236}">
                <a16:creationId xmlns:a16="http://schemas.microsoft.com/office/drawing/2014/main" id="{C99D2B20-5D08-45C6-B6E7-DB319B8D9CC5}"/>
              </a:ext>
            </a:extLst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7225" y="5695950"/>
            <a:ext cx="487363" cy="487363"/>
          </a:xfr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50F7ED0-5D7F-407F-B48D-9687232AAA21}"/>
              </a:ext>
            </a:extLst>
          </p:cNvPr>
          <p:cNvSpPr/>
          <p:nvPr/>
        </p:nvSpPr>
        <p:spPr>
          <a:xfrm>
            <a:off x="11124478" y="559040"/>
            <a:ext cx="627442" cy="1663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DB7C2595-E2F0-8648-9158-2523DD7FAE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" b="7030"/>
          <a:stretch/>
        </p:blipFill>
        <p:spPr>
          <a:xfrm>
            <a:off x="0" y="0"/>
            <a:ext cx="12192000" cy="6858000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053F385-D90E-E04C-A9CB-14CA56A887C7}"/>
              </a:ext>
            </a:extLst>
          </p:cNvPr>
          <p:cNvSpPr txBox="1"/>
          <p:nvPr/>
        </p:nvSpPr>
        <p:spPr>
          <a:xfrm>
            <a:off x="3415507" y="272867"/>
            <a:ext cx="74029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hlinkClick r:id="rId7"/>
              </a:rPr>
              <a:t>LINK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BD80107-90B5-ED40-8C08-61B42AD2DA98}"/>
              </a:ext>
            </a:extLst>
          </p:cNvPr>
          <p:cNvSpPr txBox="1"/>
          <p:nvPr/>
        </p:nvSpPr>
        <p:spPr>
          <a:xfrm>
            <a:off x="10972800" y="899301"/>
            <a:ext cx="794886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7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918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7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2D4957F5-9979-41E7-AF5D-CDCD3E4083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b="7268"/>
          <a:stretch/>
        </p:blipFill>
        <p:spPr>
          <a:xfrm>
            <a:off x="0" y="0"/>
            <a:ext cx="12192000" cy="6858000"/>
          </a:xfrm>
        </p:spPr>
      </p:pic>
      <p:pic>
        <p:nvPicPr>
          <p:cNvPr id="6" name="slide3">
            <a:hlinkClick r:id="" action="ppaction://media"/>
            <a:extLst>
              <a:ext uri="{FF2B5EF4-FFF2-40B4-BE49-F238E27FC236}">
                <a16:creationId xmlns:a16="http://schemas.microsoft.com/office/drawing/2014/main" id="{5C3C7A0F-BAC8-459C-9966-9F9F203C9BE9}"/>
              </a:ext>
            </a:extLst>
          </p:cNvPr>
          <p:cNvPicPr>
            <a:picLocks noGrp="1" noChangeAspect="1"/>
          </p:cNvPicPr>
          <p:nvPr>
            <p:ph type="media" sz="quarter" idx="1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7225" y="5695950"/>
            <a:ext cx="487363" cy="487363"/>
          </a:xfr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6E721F00-6AF3-4778-9AB6-7C8E5E850EBF}"/>
              </a:ext>
            </a:extLst>
          </p:cNvPr>
          <p:cNvSpPr/>
          <p:nvPr/>
        </p:nvSpPr>
        <p:spPr>
          <a:xfrm>
            <a:off x="1273341" y="2333197"/>
            <a:ext cx="2163542" cy="9251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BE14B33-2034-4E50-8360-576832EAA3F6}"/>
              </a:ext>
            </a:extLst>
          </p:cNvPr>
          <p:cNvSpPr/>
          <p:nvPr/>
        </p:nvSpPr>
        <p:spPr>
          <a:xfrm>
            <a:off x="1289107" y="3599695"/>
            <a:ext cx="2021818" cy="3888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DA2B25C-913B-4182-B733-B8540CA1B4C4}"/>
              </a:ext>
            </a:extLst>
          </p:cNvPr>
          <p:cNvSpPr/>
          <p:nvPr/>
        </p:nvSpPr>
        <p:spPr>
          <a:xfrm>
            <a:off x="1289107" y="4461654"/>
            <a:ext cx="2021818" cy="15703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D635B96-7A7C-4770-8108-87B07AD677D0}"/>
              </a:ext>
            </a:extLst>
          </p:cNvPr>
          <p:cNvSpPr/>
          <p:nvPr/>
        </p:nvSpPr>
        <p:spPr>
          <a:xfrm>
            <a:off x="1352001" y="6273939"/>
            <a:ext cx="2021818" cy="2728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887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'élément multimédia 2">
            <a:extLst>
              <a:ext uri="{FF2B5EF4-FFF2-40B4-BE49-F238E27FC236}">
                <a16:creationId xmlns:a16="http://schemas.microsoft.com/office/drawing/2014/main" id="{29B8EF18-0293-E847-BC2A-1685A662373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</p:sp>
      <p:pic>
        <p:nvPicPr>
          <p:cNvPr id="9" name="Espace réservé pour une image  8">
            <a:extLst>
              <a:ext uri="{FF2B5EF4-FFF2-40B4-BE49-F238E27FC236}">
                <a16:creationId xmlns:a16="http://schemas.microsoft.com/office/drawing/2014/main" id="{55B64BAA-F915-4940-9085-BB345A7DA8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7" b="7483"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62AB13E-A7DD-634B-B1A1-FB3872926B30}"/>
              </a:ext>
            </a:extLst>
          </p:cNvPr>
          <p:cNvSpPr txBox="1"/>
          <p:nvPr/>
        </p:nvSpPr>
        <p:spPr>
          <a:xfrm>
            <a:off x="7851226" y="962363"/>
            <a:ext cx="914401" cy="3619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E405C61-3786-7C41-83E6-9419F88200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8965"/>
          <a:stretch/>
        </p:blipFill>
        <p:spPr>
          <a:xfrm>
            <a:off x="19049" y="-1"/>
            <a:ext cx="12172951" cy="671611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19DC8EB-2D27-914F-AAFD-BBFF9D6E6225}"/>
              </a:ext>
            </a:extLst>
          </p:cNvPr>
          <p:cNvSpPr txBox="1"/>
          <p:nvPr/>
        </p:nvSpPr>
        <p:spPr>
          <a:xfrm>
            <a:off x="7444259" y="1324303"/>
            <a:ext cx="517327" cy="3619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34E91D4-B091-B94C-9D5D-E1A62C57F3AA}"/>
              </a:ext>
            </a:extLst>
          </p:cNvPr>
          <p:cNvSpPr txBox="1"/>
          <p:nvPr/>
        </p:nvSpPr>
        <p:spPr>
          <a:xfrm>
            <a:off x="9803831" y="3248030"/>
            <a:ext cx="2256790" cy="2711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3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268C5B-F639-5E4F-B0D3-110CE9BA8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Congratulations!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1AA31B-BB34-2A44-9FE9-D66B530B2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Link to tutorial:</a:t>
            </a:r>
          </a:p>
          <a:p>
            <a:pPr marL="0" indent="0">
              <a:buNone/>
            </a:pPr>
            <a:r>
              <a:rPr lang="fr-FR" dirty="0"/>
              <a:t>How to </a:t>
            </a:r>
            <a:r>
              <a:rPr lang="fr-FR" dirty="0" err="1"/>
              <a:t>add</a:t>
            </a:r>
            <a:r>
              <a:rPr lang="fr-FR" dirty="0"/>
              <a:t> the official </a:t>
            </a:r>
            <a:r>
              <a:rPr lang="fr-FR" dirty="0" err="1"/>
              <a:t>website</a:t>
            </a:r>
            <a:r>
              <a:rPr lang="fr-FR" dirty="0"/>
              <a:t> of an institution</a:t>
            </a:r>
          </a:p>
        </p:txBody>
      </p:sp>
    </p:spTree>
    <p:extLst>
      <p:ext uri="{BB962C8B-B14F-4D97-AF65-F5344CB8AC3E}">
        <p14:creationId xmlns:p14="http://schemas.microsoft.com/office/powerpoint/2010/main" val="176932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torial_Template.potx" id="{871AB0C9-6307-4EFA-916B-F7C04B777658}" vid="{244E3F26-6A47-4F8F-BFF1-6E9B62773B1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Tutorial_Template</Template>
  <TotalTime>28</TotalTime>
  <Words>246</Words>
  <Application>Microsoft Macintosh PowerPoint</Application>
  <PresentationFormat>Grand écran</PresentationFormat>
  <Paragraphs>29</Paragraphs>
  <Slides>5</Slides>
  <Notes>5</Notes>
  <HiddenSlides>0</HiddenSlides>
  <MMClips>2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How to create a Wikidata user account</vt:lpstr>
      <vt:lpstr>Présentation PowerPoint</vt:lpstr>
      <vt:lpstr>Présentation PowerPoint</vt:lpstr>
      <vt:lpstr>Présentation PowerPoint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Tutorial Title</dc:title>
  <dc:creator>Freiburghaus Loïc Julien</dc:creator>
  <cp:lastModifiedBy>Valérie Hashimoto</cp:lastModifiedBy>
  <cp:revision>4</cp:revision>
  <dcterms:created xsi:type="dcterms:W3CDTF">2021-04-06T06:37:53Z</dcterms:created>
  <dcterms:modified xsi:type="dcterms:W3CDTF">2021-04-12T10:40:49Z</dcterms:modified>
</cp:coreProperties>
</file>