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270" r:id="rId4"/>
    <p:sldId id="257" r:id="rId5"/>
    <p:sldId id="258" r:id="rId6"/>
    <p:sldId id="262" r:id="rId7"/>
    <p:sldId id="263" r:id="rId8"/>
    <p:sldId id="259" r:id="rId9"/>
    <p:sldId id="271" r:id="rId10"/>
    <p:sldId id="260" r:id="rId11"/>
    <p:sldId id="261" r:id="rId12"/>
    <p:sldId id="264" r:id="rId13"/>
    <p:sldId id="265" r:id="rId14"/>
    <p:sldId id="266" r:id="rId15"/>
    <p:sldId id="267" r:id="rId16"/>
    <p:sldId id="26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5229" autoAdjust="0"/>
  </p:normalViewPr>
  <p:slideViewPr>
    <p:cSldViewPr snapToGrid="0">
      <p:cViewPr>
        <p:scale>
          <a:sx n="66" d="100"/>
          <a:sy n="66" d="100"/>
        </p:scale>
        <p:origin x="1325"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584D1-9597-493A-B3CD-3946B537A90E}" type="datetimeFigureOut">
              <a:rPr lang="de-CH" smtClean="0"/>
              <a:t>09.08.2022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7C0FC-F190-4CCC-9673-046A571613C4}" type="slidenum">
              <a:rPr lang="de-CH" smtClean="0"/>
              <a:t>‹Nr.›</a:t>
            </a:fld>
            <a:endParaRPr lang="de-CH"/>
          </a:p>
        </p:txBody>
      </p:sp>
    </p:spTree>
    <p:extLst>
      <p:ext uri="{BB962C8B-B14F-4D97-AF65-F5344CB8AC3E}">
        <p14:creationId xmlns:p14="http://schemas.microsoft.com/office/powerpoint/2010/main" val="400391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CH" sz="1200" b="0" i="0" u="none" strike="noStrike" noProof="0" dirty="0">
                <a:solidFill>
                  <a:srgbClr val="000000"/>
                </a:solidFill>
                <a:latin typeface="Calibri"/>
                <a:ea typeface="Calibri"/>
                <a:cs typeface="Calibri"/>
                <a:sym typeface="Calibri"/>
              </a:rPr>
              <a:t>Hallo und herzlich Willkommen! In diesem Tutorial lernen Sie, wie Sie ein Bild auf Wikimedia Commons einpflegen können. </a:t>
            </a:r>
            <a:endParaRPr lang="de-CH" b="0" noProof="0" dirty="0"/>
          </a:p>
        </p:txBody>
      </p:sp>
      <p:sp>
        <p:nvSpPr>
          <p:cNvPr id="33" name="Google Shape;3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Kontrollieren Sie, ob sie die korrekte Bilddatei hochgeladen haben und klicken sie auf „Fortfahren“.</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10</a:t>
            </a:fld>
            <a:endParaRPr lang="de-CH"/>
          </a:p>
        </p:txBody>
      </p:sp>
    </p:spTree>
    <p:extLst>
      <p:ext uri="{BB962C8B-B14F-4D97-AF65-F5344CB8AC3E}">
        <p14:creationId xmlns:p14="http://schemas.microsoft.com/office/powerpoint/2010/main" val="260864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Wählen Sie nun die passende Lizenz für ihre Bilddatei aus und klicken sie auf „Weiter“.</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11</a:t>
            </a:fld>
            <a:endParaRPr lang="de-CH"/>
          </a:p>
        </p:txBody>
      </p:sp>
    </p:spTree>
    <p:extLst>
      <p:ext uri="{BB962C8B-B14F-4D97-AF65-F5344CB8AC3E}">
        <p14:creationId xmlns:p14="http://schemas.microsoft.com/office/powerpoint/2010/main" val="196995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Schritt können Sie einen passenden Bildtitel auswählen, sowie die Medienlegende in verschiedenen Sprachen festlegen.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12</a:t>
            </a:fld>
            <a:endParaRPr lang="de-CH"/>
          </a:p>
        </p:txBody>
      </p:sp>
    </p:spTree>
    <p:extLst>
      <p:ext uri="{BB962C8B-B14F-4D97-AF65-F5344CB8AC3E}">
        <p14:creationId xmlns:p14="http://schemas.microsoft.com/office/powerpoint/2010/main" val="95858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Unterhalb der Bildlegenden können Sie </a:t>
            </a:r>
            <a:r>
              <a:rPr lang="de-DE" dirty="0" err="1"/>
              <a:t>ausserdem</a:t>
            </a:r>
            <a:r>
              <a:rPr lang="de-DE" dirty="0"/>
              <a:t> eine Bildbeschreibung in beliebig vielen Sprachen festlegen, sowie das Datum angeben, an dem das Werk erstmalig erstellt oder veröffentlicht wurde. </a:t>
            </a:r>
            <a:r>
              <a:rPr lang="de-DE" dirty="0" err="1"/>
              <a:t>Schliesslich</a:t>
            </a:r>
            <a:r>
              <a:rPr lang="de-DE" dirty="0"/>
              <a:t> können Sie bei Bedarf noch drei Kategorien hinzufügen, damit die Bilddatei leichter auffindbar ist. Veröffentlichen Sie nun die Datei, indem sie auf „Dateien veröffentlichen“ klicken.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13</a:t>
            </a:fld>
            <a:endParaRPr lang="de-CH"/>
          </a:p>
        </p:txBody>
      </p:sp>
    </p:spTree>
    <p:extLst>
      <p:ext uri="{BB962C8B-B14F-4D97-AF65-F5344CB8AC3E}">
        <p14:creationId xmlns:p14="http://schemas.microsoft.com/office/powerpoint/2010/main" val="109672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Bedarf können Sie nun noch Metadaten hinzufügen, damit die Datei künftig schnell gefunden wird. Sobald Sie die Metadaten hinzugefügt haben, können Sie diese mittels klicken der blauen Schaltflächen veröffentlichen. Dieser Schritt ist jedoch optional und kann auch übersprungen werden.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14</a:t>
            </a:fld>
            <a:endParaRPr lang="de-CH"/>
          </a:p>
        </p:txBody>
      </p:sp>
    </p:spTree>
    <p:extLst>
      <p:ext uri="{BB962C8B-B14F-4D97-AF65-F5344CB8AC3E}">
        <p14:creationId xmlns:p14="http://schemas.microsoft.com/office/powerpoint/2010/main" val="196988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letzten Schritt wird Ihnen nun noch die Codezeile für die Einbettung in Wiki-Seiten zur Verfügung gestellt. Alternativ finden Sie auch einen HTML Link, den Sie für die Einbettung verwenden können.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15</a:t>
            </a:fld>
            <a:endParaRPr lang="de-CH"/>
          </a:p>
        </p:txBody>
      </p:sp>
    </p:spTree>
    <p:extLst>
      <p:ext uri="{BB962C8B-B14F-4D97-AF65-F5344CB8AC3E}">
        <p14:creationId xmlns:p14="http://schemas.microsoft.com/office/powerpoint/2010/main" val="369535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CH" sz="1200" dirty="0"/>
              <a:t>Herzliche Gratulation. Sie wissen nun, </a:t>
            </a:r>
            <a:r>
              <a:rPr lang="de-DE" sz="1200" dirty="0"/>
              <a:t>wie Bilddateien auf Wikimedia Commons hochgeladen </a:t>
            </a:r>
            <a:r>
              <a:rPr lang="de-DE" sz="1200" b="0" i="0" u="none" strike="noStrike" dirty="0">
                <a:solidFill>
                  <a:srgbClr val="000000"/>
                </a:solidFill>
                <a:effectLst/>
                <a:latin typeface="Calibri" panose="020F0502020204030204" pitchFamily="34" charset="0"/>
              </a:rPr>
              <a:t>werden können</a:t>
            </a:r>
            <a:r>
              <a:rPr lang="de-CH" sz="1200" dirty="0"/>
              <a:t>. </a:t>
            </a:r>
            <a:r>
              <a:rPr lang="de-DE" sz="1200" dirty="0"/>
              <a:t>Besuchen Sie unsere Website oder unseren YouTube-Channel, um weitere Tutorials anzuschauen.</a:t>
            </a:r>
          </a:p>
          <a:p>
            <a:pPr marL="0" lvl="0" indent="0" algn="l" rtl="0">
              <a:lnSpc>
                <a:spcPct val="100000"/>
              </a:lnSpc>
              <a:spcBef>
                <a:spcPts val="0"/>
              </a:spcBef>
              <a:spcAft>
                <a:spcPts val="0"/>
              </a:spcAft>
              <a:buSzPts val="1400"/>
              <a:buNone/>
            </a:pPr>
            <a:endParaRPr dirty="0"/>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f9b80969b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gf9b80969b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de-CH" sz="2800" noProof="0" dirty="0">
                <a:latin typeface="Arial"/>
                <a:ea typeface="Arial"/>
                <a:cs typeface="Arial"/>
                <a:sym typeface="Arial"/>
              </a:rPr>
              <a:t>Wir bedanken uns bei Wikimedia Schweiz für die Unterstützung bei der Herstellung dieses Tutorials.</a:t>
            </a:r>
          </a:p>
        </p:txBody>
      </p:sp>
      <p:sp>
        <p:nvSpPr>
          <p:cNvPr id="40" name="Google Shape;40;gf9b80969b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Video- und Audiodateien werden jeweils nicht direkt auf </a:t>
            </a:r>
            <a:r>
              <a:rPr lang="de-DE" dirty="0" err="1"/>
              <a:t>Wikidata</a:t>
            </a:r>
            <a:r>
              <a:rPr lang="de-DE" dirty="0"/>
              <a:t>, sondern auf Wikimedia Commons hochgeladen. Wi</a:t>
            </a:r>
            <a:r>
              <a:rPr lang="de-DE" b="0" i="0" dirty="0">
                <a:solidFill>
                  <a:srgbClr val="202122"/>
                </a:solidFill>
                <a:effectLst/>
                <a:latin typeface="Arial" panose="020B0604020202020204" pitchFamily="34" charset="0"/>
              </a:rPr>
              <a:t>kimedia Commons ist eine Mediensammlung für gemeinfreie und frei-lizenzierte Medieninhalte und ist ebenfalls ein Wikimedia Projekt. Aktuell findet man auf Wikimedia Commons über 80 Millionen Dateien. Wenn man also bei einem Datenobjekt auf </a:t>
            </a:r>
            <a:r>
              <a:rPr lang="de-DE" b="0" i="0" dirty="0" err="1">
                <a:solidFill>
                  <a:srgbClr val="202122"/>
                </a:solidFill>
                <a:effectLst/>
                <a:latin typeface="Arial" panose="020B0604020202020204" pitchFamily="34" charset="0"/>
              </a:rPr>
              <a:t>Wikidata</a:t>
            </a:r>
            <a:r>
              <a:rPr lang="de-DE" b="0" i="0" dirty="0">
                <a:solidFill>
                  <a:srgbClr val="202122"/>
                </a:solidFill>
                <a:effectLst/>
                <a:latin typeface="Arial" panose="020B0604020202020204" pitchFamily="34" charset="0"/>
              </a:rPr>
              <a:t> eine Bilddatei hochladen möchte, tut man dies nicht direkt auf </a:t>
            </a:r>
            <a:r>
              <a:rPr lang="de-DE" b="0" i="0" dirty="0" err="1">
                <a:solidFill>
                  <a:srgbClr val="202122"/>
                </a:solidFill>
                <a:effectLst/>
                <a:latin typeface="Arial" panose="020B0604020202020204" pitchFamily="34" charset="0"/>
              </a:rPr>
              <a:t>Wikidata</a:t>
            </a:r>
            <a:r>
              <a:rPr lang="de-DE" b="0" i="0" dirty="0">
                <a:solidFill>
                  <a:srgbClr val="202122"/>
                </a:solidFill>
                <a:effectLst/>
                <a:latin typeface="Arial" panose="020B0604020202020204" pitchFamily="34" charset="0"/>
              </a:rPr>
              <a:t> sondern man lädt die Bilddatei auf Wikimedia Commons hoch und kann diese dann innerhalb einer Aussage von </a:t>
            </a:r>
            <a:r>
              <a:rPr lang="de-DE" b="0" i="0" dirty="0" err="1">
                <a:solidFill>
                  <a:srgbClr val="202122"/>
                </a:solidFill>
                <a:effectLst/>
                <a:latin typeface="Arial" panose="020B0604020202020204" pitchFamily="34" charset="0"/>
              </a:rPr>
              <a:t>Wikidata</a:t>
            </a:r>
            <a:r>
              <a:rPr lang="de-DE" b="0" i="0" dirty="0">
                <a:solidFill>
                  <a:srgbClr val="202122"/>
                </a:solidFill>
                <a:effectLst/>
                <a:latin typeface="Arial" panose="020B0604020202020204" pitchFamily="34" charset="0"/>
              </a:rPr>
              <a:t> referenzieren.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3</a:t>
            </a:fld>
            <a:endParaRPr lang="de-CH"/>
          </a:p>
        </p:txBody>
      </p:sp>
    </p:spTree>
    <p:extLst>
      <p:ext uri="{BB962C8B-B14F-4D97-AF65-F5344CB8AC3E}">
        <p14:creationId xmlns:p14="http://schemas.microsoft.com/office/powerpoint/2010/main" val="416114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Sie auf den Link geklickt haben, werden Sie auf die Startseite von Wikimedia Commons weitergeleitet. Stellen Sie sicher, dass sie eingeloggt sind.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4</a:t>
            </a:fld>
            <a:endParaRPr lang="de-CH"/>
          </a:p>
        </p:txBody>
      </p:sp>
    </p:spTree>
    <p:extLst>
      <p:ext uri="{BB962C8B-B14F-4D97-AF65-F5344CB8AC3E}">
        <p14:creationId xmlns:p14="http://schemas.microsoft.com/office/powerpoint/2010/main" val="220125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sich bei Wikimedia Commons einzuloggen, können Sie dieselben Login Daten wie bei </a:t>
            </a:r>
            <a:r>
              <a:rPr lang="de-DE" dirty="0" err="1"/>
              <a:t>Wikidata</a:t>
            </a:r>
            <a:r>
              <a:rPr lang="de-DE" dirty="0"/>
              <a:t> oder Wikipedia verwenden. Sie brauchen also keinen zusätzlichen Account zu erstellen. Dies gilt übrigens für alle Wikimedia Projekte. Sie brauchen insgesamt nur einen einzigen Account zu erstellen.</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5</a:t>
            </a:fld>
            <a:endParaRPr lang="de-CH"/>
          </a:p>
        </p:txBody>
      </p:sp>
    </p:spTree>
    <p:extLst>
      <p:ext uri="{BB962C8B-B14F-4D97-AF65-F5344CB8AC3E}">
        <p14:creationId xmlns:p14="http://schemas.microsoft.com/office/powerpoint/2010/main" val="231792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Sie sich eingeloggt haben, klicken Sie bitte im linken Menü auf „Datei hochladen“. Auf der Upload-Seite klicken Sie nun auf „Upload Wizard“ um den Prozess des Bilduploads zu starten. Falls die Inhalte noch in Englisch dargestellt werden, können Sie bei Bedarf die Sprache wechseln.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6</a:t>
            </a:fld>
            <a:endParaRPr lang="de-CH"/>
          </a:p>
        </p:txBody>
      </p:sp>
    </p:spTree>
    <p:extLst>
      <p:ext uri="{BB962C8B-B14F-4D97-AF65-F5344CB8AC3E}">
        <p14:creationId xmlns:p14="http://schemas.microsoft.com/office/powerpoint/2010/main" val="317889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Mithilfe des „Upload Wizard“ – dem Assistent zum Hochladen von Dateien auf Wikimedia Commons – werden Sie Schritt für Schritt durch den </a:t>
            </a:r>
            <a:r>
              <a:rPr lang="de-DE" dirty="0" err="1"/>
              <a:t>Uploadprozess</a:t>
            </a:r>
            <a:r>
              <a:rPr lang="de-DE" dirty="0"/>
              <a:t> geführt.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7</a:t>
            </a:fld>
            <a:endParaRPr lang="de-CH"/>
          </a:p>
        </p:txBody>
      </p:sp>
    </p:spTree>
    <p:extLst>
      <p:ext uri="{BB962C8B-B14F-4D97-AF65-F5344CB8AC3E}">
        <p14:creationId xmlns:p14="http://schemas.microsoft.com/office/powerpoint/2010/main" val="369613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ersten Prozessschritt werden Sie darauf hingewiesen, welche Dateien Sie auf Wikimedia Commons hochladen dürfen und welches die rechtlichen Konsequenzen eines Uploads sind. Lesen Sie diese Informationen bitte sorgfältig durch, bevor sie mit dem Upload beginnen.  Nachdem Sie die Informationen durchgelesen haben, klicken Sie auf die Schaltfläche „Weiter“.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8</a:t>
            </a:fld>
            <a:endParaRPr lang="de-CH"/>
          </a:p>
        </p:txBody>
      </p:sp>
    </p:spTree>
    <p:extLst>
      <p:ext uri="{BB962C8B-B14F-4D97-AF65-F5344CB8AC3E}">
        <p14:creationId xmlns:p14="http://schemas.microsoft.com/office/powerpoint/2010/main" val="154548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Wenn Sie nun eine Datei besitzen, die Sie </a:t>
            </a:r>
            <a:r>
              <a:rPr lang="de-DE" dirty="0" err="1"/>
              <a:t>gemäss</a:t>
            </a:r>
            <a:r>
              <a:rPr lang="de-DE" dirty="0"/>
              <a:t> den vorhin angesprochenen Regeln hochladen dürfen, klicken Sie auf die blau markierte Schaltfläche und wählen dann die entsprechende Datei aus.   </a:t>
            </a:r>
            <a:endParaRPr lang="de-CH" dirty="0"/>
          </a:p>
          <a:p>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9</a:t>
            </a:fld>
            <a:endParaRPr lang="de-CH"/>
          </a:p>
        </p:txBody>
      </p:sp>
    </p:spTree>
    <p:extLst>
      <p:ext uri="{BB962C8B-B14F-4D97-AF65-F5344CB8AC3E}">
        <p14:creationId xmlns:p14="http://schemas.microsoft.com/office/powerpoint/2010/main" val="86138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wikidata.org/wiki/Wikidata:Main_Pag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74C09-F6D5-409E-8949-F294FA42F57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0402EFB-9BD0-4F22-BBC1-500979A75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C9A07D6-919B-42BE-B2A3-A932AC6C39F8}"/>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5" name="Fußzeilenplatzhalter 4">
            <a:extLst>
              <a:ext uri="{FF2B5EF4-FFF2-40B4-BE49-F238E27FC236}">
                <a16:creationId xmlns:a16="http://schemas.microsoft.com/office/drawing/2014/main" id="{1F195572-BAD6-4E8E-847F-AAA6D1B1A59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F0B2362-9EC6-439A-B0A5-C34C5C61AFD7}"/>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30112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A6BA6-69FD-45FB-AF44-8A5F147EB269}"/>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F90C17A7-17FD-4131-AD50-855A0096635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EB597F2-C1E3-4C50-BE60-57B0F520BADE}"/>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5" name="Fußzeilenplatzhalter 4">
            <a:extLst>
              <a:ext uri="{FF2B5EF4-FFF2-40B4-BE49-F238E27FC236}">
                <a16:creationId xmlns:a16="http://schemas.microsoft.com/office/drawing/2014/main" id="{32BAD5D5-4117-4324-83E9-9FDEE5D4116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8D75A27-D589-49AA-9D96-4D172930086E}"/>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34281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E930B1D-817B-4930-B8F8-BB0F74A27D2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6C74DEC3-4592-4E46-B438-850CBD3CF92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5047953-19E8-4D87-AA9E-9BE2151845BB}"/>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5" name="Fußzeilenplatzhalter 4">
            <a:extLst>
              <a:ext uri="{FF2B5EF4-FFF2-40B4-BE49-F238E27FC236}">
                <a16:creationId xmlns:a16="http://schemas.microsoft.com/office/drawing/2014/main" id="{50A0F62B-90B6-4964-B367-3A7D1EFD24F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51A7706-63EE-4A29-A560-436507116976}"/>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3464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folie">
  <p:cSld name="1_Titelfoli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635759"/>
            <a:ext cx="9144000" cy="187420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B8A32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7">
            <a:hlinkClick r:id="rId2"/>
          </p:cNvPr>
          <p:cNvPicPr preferRelativeResize="0"/>
          <p:nvPr/>
        </p:nvPicPr>
        <p:blipFill rotWithShape="1">
          <a:blip r:embed="rId3">
            <a:alphaModFix/>
          </a:blip>
          <a:srcRect/>
          <a:stretch/>
        </p:blipFill>
        <p:spPr>
          <a:xfrm>
            <a:off x="10125075" y="185737"/>
            <a:ext cx="1981200" cy="990600"/>
          </a:xfrm>
          <a:prstGeom prst="rect">
            <a:avLst/>
          </a:prstGeom>
          <a:noFill/>
          <a:ln>
            <a:noFill/>
          </a:ln>
        </p:spPr>
      </p:pic>
      <p:sp>
        <p:nvSpPr>
          <p:cNvPr id="18" name="Google Shape;18;p7"/>
          <p:cNvSpPr>
            <a:spLocks noGrp="1"/>
          </p:cNvSpPr>
          <p:nvPr>
            <p:ph type="media" idx="2"/>
          </p:nvPr>
        </p:nvSpPr>
        <p:spPr>
          <a:xfrm>
            <a:off x="360000" y="5400000"/>
            <a:ext cx="1080000" cy="10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 name="Google Shape;19;p7">
            <a:hlinkClick r:id="rId4"/>
          </p:cNvPr>
          <p:cNvPicPr preferRelativeResize="0"/>
          <p:nvPr/>
        </p:nvPicPr>
        <p:blipFill rotWithShape="1">
          <a:blip r:embed="rId5">
            <a:alphaModFix/>
          </a:blip>
          <a:srcRect/>
          <a:stretch/>
        </p:blipFill>
        <p:spPr>
          <a:xfrm>
            <a:off x="5295106" y="4267476"/>
            <a:ext cx="1601787" cy="1132524"/>
          </a:xfrm>
          <a:prstGeom prst="rect">
            <a:avLst/>
          </a:prstGeom>
          <a:noFill/>
          <a:ln>
            <a:noFill/>
          </a:ln>
        </p:spPr>
      </p:pic>
    </p:spTree>
    <p:extLst>
      <p:ext uri="{BB962C8B-B14F-4D97-AF65-F5344CB8AC3E}">
        <p14:creationId xmlns:p14="http://schemas.microsoft.com/office/powerpoint/2010/main" val="168958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5954B-7AA7-46B3-BF64-131F589DCEA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3403582-5F94-44CB-84DC-7A11A4BEF8C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5925C8E-F6B2-47AF-8B95-8D6FA0F9298D}"/>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5" name="Fußzeilenplatzhalter 4">
            <a:extLst>
              <a:ext uri="{FF2B5EF4-FFF2-40B4-BE49-F238E27FC236}">
                <a16:creationId xmlns:a16="http://schemas.microsoft.com/office/drawing/2014/main" id="{E2E98A00-7242-4A4B-9A72-65012172406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A06A52B-52A1-442A-B7CD-616681F7EC76}"/>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423782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B0A6B-444B-4753-9AF2-BCA55C7027B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1BF3A18-7CBF-4EC8-B4EF-EEF328BB7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62F2E12-3DA5-47F9-9378-35B4EF64A69A}"/>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5" name="Fußzeilenplatzhalter 4">
            <a:extLst>
              <a:ext uri="{FF2B5EF4-FFF2-40B4-BE49-F238E27FC236}">
                <a16:creationId xmlns:a16="http://schemas.microsoft.com/office/drawing/2014/main" id="{CB773AA4-006F-48C0-BE02-5D87BD319C8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17322D3-0918-4AD3-B853-305942386EA7}"/>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63489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B2888-05FE-4506-9E28-3FC60D9022A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7839633-38A8-4A17-B282-BD3C88A5120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036B8B0-9AA1-41AF-BE10-C2C8396633C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09B8895D-F73F-43DF-A545-FB4A1226E9FB}"/>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6" name="Fußzeilenplatzhalter 5">
            <a:extLst>
              <a:ext uri="{FF2B5EF4-FFF2-40B4-BE49-F238E27FC236}">
                <a16:creationId xmlns:a16="http://schemas.microsoft.com/office/drawing/2014/main" id="{0DD5AB84-D1EB-4587-82D5-1E212840689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855CE2-E3FC-40D1-AC5B-564E7A371592}"/>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276134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8884A-6202-46DA-96C9-8D5E96DE794A}"/>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B3998B15-4733-45A1-80BC-C83DEB407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E9635A1-55E9-4906-A8E4-712E5EF2310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CAE8707E-9C39-426C-B134-59A8A0642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7BE6F4-1E19-4BE8-B306-48F9A953889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1F89F93A-F953-422A-8D34-C947B6AC8D5E}"/>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8" name="Fußzeilenplatzhalter 7">
            <a:extLst>
              <a:ext uri="{FF2B5EF4-FFF2-40B4-BE49-F238E27FC236}">
                <a16:creationId xmlns:a16="http://schemas.microsoft.com/office/drawing/2014/main" id="{56FCEF55-F286-4AB4-8E64-9445DB7ADCD0}"/>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9C147759-5913-49ED-835E-A0913F02F89C}"/>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92883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78E56-09D2-4BB2-BDA3-7312B7A9103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B1842AD1-3433-4A98-915A-588465B73A18}"/>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4" name="Fußzeilenplatzhalter 3">
            <a:extLst>
              <a:ext uri="{FF2B5EF4-FFF2-40B4-BE49-F238E27FC236}">
                <a16:creationId xmlns:a16="http://schemas.microsoft.com/office/drawing/2014/main" id="{328EB279-2ADD-4206-BDB3-67280022169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EF11F822-1786-4F78-9849-724626A027AF}"/>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00160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54376A-85B4-4BA2-829C-1F7D3865588F}"/>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3" name="Fußzeilenplatzhalter 2">
            <a:extLst>
              <a:ext uri="{FF2B5EF4-FFF2-40B4-BE49-F238E27FC236}">
                <a16:creationId xmlns:a16="http://schemas.microsoft.com/office/drawing/2014/main" id="{69C0EF57-5C0A-433B-890D-2E6355F0709E}"/>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DA7E842F-025B-4A69-AF0D-3ABD5F64A8A6}"/>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397643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DF0AD-E557-4DB6-AA22-FDBE5BDBF2D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8C9BB7E0-C84D-49ED-B563-C4B0B3168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3C8F7965-990A-4317-8864-F8F7E7530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C95240-511D-4AE9-9DF0-2396620A320E}"/>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6" name="Fußzeilenplatzhalter 5">
            <a:extLst>
              <a:ext uri="{FF2B5EF4-FFF2-40B4-BE49-F238E27FC236}">
                <a16:creationId xmlns:a16="http://schemas.microsoft.com/office/drawing/2014/main" id="{DB9501F8-C27D-4D13-B379-3B2E06B5B20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3818FDB-676B-4E1C-8F4F-AC5FB7759964}"/>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9591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FC194-B896-4F58-AD29-1D959A5A820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E1ADC9F2-398D-4B23-AEC7-52051BA75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D24AF52-5C71-45D8-8D89-55A02313C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F82A419-4969-4D34-8952-8E4250155D37}"/>
              </a:ext>
            </a:extLst>
          </p:cNvPr>
          <p:cNvSpPr>
            <a:spLocks noGrp="1"/>
          </p:cNvSpPr>
          <p:nvPr>
            <p:ph type="dt" sz="half" idx="10"/>
          </p:nvPr>
        </p:nvSpPr>
        <p:spPr/>
        <p:txBody>
          <a:bodyPr/>
          <a:lstStyle/>
          <a:p>
            <a:fld id="{E05ADA98-3226-43A5-9DAA-D8076B6D2BE4}" type="datetimeFigureOut">
              <a:rPr lang="de-CH" smtClean="0"/>
              <a:t>09.08.2022</a:t>
            </a:fld>
            <a:endParaRPr lang="de-CH"/>
          </a:p>
        </p:txBody>
      </p:sp>
      <p:sp>
        <p:nvSpPr>
          <p:cNvPr id="6" name="Fußzeilenplatzhalter 5">
            <a:extLst>
              <a:ext uri="{FF2B5EF4-FFF2-40B4-BE49-F238E27FC236}">
                <a16:creationId xmlns:a16="http://schemas.microsoft.com/office/drawing/2014/main" id="{642FD080-E185-4B9A-82EB-C7EA2A47F5A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DB3FC03-F288-4FBB-A28F-231A81AA12B8}"/>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42477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53D0141-B875-476B-AFFD-F16E1110A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41F14C7-56DC-4A73-BCE0-073304473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C18D8C2-BDA1-4136-A97C-A5203E2A7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ADA98-3226-43A5-9DAA-D8076B6D2BE4}" type="datetimeFigureOut">
              <a:rPr lang="de-CH" smtClean="0"/>
              <a:t>09.08.2022</a:t>
            </a:fld>
            <a:endParaRPr lang="de-CH"/>
          </a:p>
        </p:txBody>
      </p:sp>
      <p:sp>
        <p:nvSpPr>
          <p:cNvPr id="5" name="Fußzeilenplatzhalter 4">
            <a:extLst>
              <a:ext uri="{FF2B5EF4-FFF2-40B4-BE49-F238E27FC236}">
                <a16:creationId xmlns:a16="http://schemas.microsoft.com/office/drawing/2014/main" id="{B384F3C2-4753-403F-B4DE-8E5F851CF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594C11E5-D650-409D-B6AA-DD66DCD22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93E59-0F1C-47F7-B9C9-8A39FF4AA173}" type="slidenum">
              <a:rPr lang="de-CH" smtClean="0"/>
              <a:t>‹Nr.›</a:t>
            </a:fld>
            <a:endParaRPr lang="de-CH"/>
          </a:p>
        </p:txBody>
      </p:sp>
    </p:spTree>
    <p:extLst>
      <p:ext uri="{BB962C8B-B14F-4D97-AF65-F5344CB8AC3E}">
        <p14:creationId xmlns:p14="http://schemas.microsoft.com/office/powerpoint/2010/main" val="410900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hyperlink" Target="https://bit.ly/GLAMtutorial" TargetMode="External"/><Relationship Id="rId5" Type="http://schemas.openxmlformats.org/officeDocument/2006/relationships/hyperlink" Target="https://tutorials.schoolofdata.ch/" TargetMode="Externa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hyperlink" Target="https://commons.wikimedia.org/"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1524000" y="1635759"/>
            <a:ext cx="9144000" cy="18742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B8A321"/>
              </a:buClr>
              <a:buSzPts val="6000"/>
              <a:buFont typeface="Calibri"/>
              <a:buNone/>
            </a:pPr>
            <a:r>
              <a:rPr lang="fr-FR" b="1" dirty="0" err="1">
                <a:solidFill>
                  <a:srgbClr val="B8A321"/>
                </a:solidFill>
                <a:latin typeface="Calibri"/>
                <a:cs typeface="Calibri"/>
                <a:sym typeface="Calibri"/>
              </a:rPr>
              <a:t>Bilder</a:t>
            </a:r>
            <a:r>
              <a:rPr lang="fr-FR" b="1" dirty="0">
                <a:solidFill>
                  <a:srgbClr val="B8A321"/>
                </a:solidFill>
                <a:latin typeface="Calibri"/>
                <a:cs typeface="Calibri"/>
                <a:sym typeface="Calibri"/>
              </a:rPr>
              <a:t> </a:t>
            </a:r>
            <a:r>
              <a:rPr lang="fr-FR" b="1" dirty="0" err="1">
                <a:solidFill>
                  <a:srgbClr val="B8A321"/>
                </a:solidFill>
                <a:latin typeface="Calibri"/>
                <a:cs typeface="Calibri"/>
                <a:sym typeface="Calibri"/>
              </a:rPr>
              <a:t>auf</a:t>
            </a:r>
            <a:r>
              <a:rPr lang="fr-FR" b="1" dirty="0">
                <a:solidFill>
                  <a:srgbClr val="B8A321"/>
                </a:solidFill>
                <a:latin typeface="Calibri"/>
                <a:cs typeface="Calibri"/>
                <a:sym typeface="Calibri"/>
              </a:rPr>
              <a:t> </a:t>
            </a:r>
            <a:r>
              <a:rPr lang="fr-FR" b="1" dirty="0" err="1">
                <a:solidFill>
                  <a:srgbClr val="B8A321"/>
                </a:solidFill>
                <a:latin typeface="Calibri"/>
                <a:cs typeface="Calibri"/>
                <a:sym typeface="Calibri"/>
              </a:rPr>
              <a:t>Wikimedia</a:t>
            </a:r>
            <a:r>
              <a:rPr lang="fr-FR" b="1" dirty="0">
                <a:solidFill>
                  <a:srgbClr val="B8A321"/>
                </a:solidFill>
                <a:latin typeface="Calibri"/>
                <a:cs typeface="Calibri"/>
                <a:sym typeface="Calibri"/>
              </a:rPr>
              <a:t> Commons </a:t>
            </a:r>
            <a:r>
              <a:rPr lang="fr-FR" b="1" dirty="0" err="1">
                <a:solidFill>
                  <a:srgbClr val="B8A321"/>
                </a:solidFill>
                <a:latin typeface="Calibri"/>
                <a:cs typeface="Calibri"/>
                <a:sym typeface="Calibri"/>
              </a:rPr>
              <a:t>hochladen</a:t>
            </a:r>
            <a:endParaRPr b="1" dirty="0">
              <a:solidFill>
                <a:srgbClr val="B8A321"/>
              </a:solidFill>
              <a:latin typeface="Calibri"/>
              <a:cs typeface="Calibri"/>
              <a:sym typeface="Calibri"/>
            </a:endParaRPr>
          </a:p>
        </p:txBody>
      </p:sp>
      <p:pic>
        <p:nvPicPr>
          <p:cNvPr id="3" name="Google Shape;36;p5">
            <a:extLst>
              <a:ext uri="{FF2B5EF4-FFF2-40B4-BE49-F238E27FC236}">
                <a16:creationId xmlns:a16="http://schemas.microsoft.com/office/drawing/2014/main" id="{72ADBE1A-B57F-4C31-972A-CF162D0DF9A6}"/>
              </a:ext>
            </a:extLst>
          </p:cNvPr>
          <p:cNvPicPr preferRelativeResize="0"/>
          <p:nvPr/>
        </p:nvPicPr>
        <p:blipFill>
          <a:blip r:embed="rId5">
            <a:alphaModFix/>
          </a:blip>
          <a:stretch>
            <a:fillRect/>
          </a:stretch>
        </p:blipFill>
        <p:spPr>
          <a:xfrm>
            <a:off x="4518625" y="3596412"/>
            <a:ext cx="3154746" cy="3043238"/>
          </a:xfrm>
          <a:prstGeom prst="rect">
            <a:avLst/>
          </a:prstGeom>
          <a:noFill/>
          <a:ln>
            <a:noFill/>
          </a:ln>
        </p:spPr>
      </p:pic>
      <p:pic>
        <p:nvPicPr>
          <p:cNvPr id="4" name="output">
            <a:hlinkClick r:id="" action="ppaction://media"/>
            <a:extLst>
              <a:ext uri="{FF2B5EF4-FFF2-40B4-BE49-F238E27FC236}">
                <a16:creationId xmlns:a16="http://schemas.microsoft.com/office/drawing/2014/main" id="{E06DC9D8-A555-7B43-BAC1-E9A3339D5D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4922" y="6041644"/>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335"/>
    </mc:Choice>
    <mc:Fallback>
      <p:transition spd="slow" advTm="8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07" objId="4"/>
        <p14:stopEvt time="816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4EDC2B1-9032-447D-9B26-B628784BB668}"/>
              </a:ext>
            </a:extLst>
          </p:cNvPr>
          <p:cNvPicPr>
            <a:picLocks noChangeAspect="1"/>
          </p:cNvPicPr>
          <p:nvPr/>
        </p:nvPicPr>
        <p:blipFill rotWithShape="1">
          <a:blip r:embed="rId5"/>
          <a:srcRect r="2009"/>
          <a:stretch/>
        </p:blipFill>
        <p:spPr>
          <a:xfrm>
            <a:off x="0" y="0"/>
            <a:ext cx="12242042" cy="6858000"/>
          </a:xfrm>
          <a:prstGeom prst="rect">
            <a:avLst/>
          </a:prstGeom>
        </p:spPr>
      </p:pic>
      <p:sp>
        <p:nvSpPr>
          <p:cNvPr id="2" name="Titel 1">
            <a:extLst>
              <a:ext uri="{FF2B5EF4-FFF2-40B4-BE49-F238E27FC236}">
                <a16:creationId xmlns:a16="http://schemas.microsoft.com/office/drawing/2014/main" id="{9EC6312F-495C-412C-97E6-84B35EF8BA65}"/>
              </a:ext>
            </a:extLst>
          </p:cNvPr>
          <p:cNvSpPr>
            <a:spLocks noGrp="1"/>
          </p:cNvSpPr>
          <p:nvPr>
            <p:ph type="title"/>
          </p:nvPr>
        </p:nvSpPr>
        <p:spPr/>
        <p:txBody>
          <a:bodyPr/>
          <a:lstStyle/>
          <a:p>
            <a:endParaRPr lang="de-CH"/>
          </a:p>
        </p:txBody>
      </p:sp>
      <p:pic>
        <p:nvPicPr>
          <p:cNvPr id="4" name="08_Add_Image_To_Wikimedia_DE_10">
            <a:hlinkClick r:id="" action="ppaction://media"/>
            <a:extLst>
              <a:ext uri="{FF2B5EF4-FFF2-40B4-BE49-F238E27FC236}">
                <a16:creationId xmlns:a16="http://schemas.microsoft.com/office/drawing/2014/main" id="{C3DA56CA-78B6-D2F3-4E33-CD84261191E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9546" y="6005513"/>
            <a:ext cx="487363" cy="487362"/>
          </a:xfrm>
        </p:spPr>
      </p:pic>
      <p:sp>
        <p:nvSpPr>
          <p:cNvPr id="6" name="Rechteck 5">
            <a:extLst>
              <a:ext uri="{FF2B5EF4-FFF2-40B4-BE49-F238E27FC236}">
                <a16:creationId xmlns:a16="http://schemas.microsoft.com/office/drawing/2014/main" id="{69B107AA-68AC-DD78-41E2-38F1054D9D60}"/>
              </a:ext>
            </a:extLst>
          </p:cNvPr>
          <p:cNvSpPr/>
          <p:nvPr/>
        </p:nvSpPr>
        <p:spPr>
          <a:xfrm>
            <a:off x="7986531" y="6180881"/>
            <a:ext cx="833569" cy="3582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64015552"/>
      </p:ext>
    </p:extLst>
  </p:cSld>
  <p:clrMapOvr>
    <a:masterClrMapping/>
  </p:clrMapOvr>
  <mc:AlternateContent xmlns:mc="http://schemas.openxmlformats.org/markup-compatibility/2006">
    <mc:Choice xmlns:p14="http://schemas.microsoft.com/office/powerpoint/2010/main" Requires="p14">
      <p:transition spd="slow" p14:dur="2000" advTm="6469"/>
    </mc:Choice>
    <mc:Fallback>
      <p:transition spd="slow" advTm="6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84" fill="hold"/>
                                        <p:tgtEl>
                                          <p:spTgt spid="4"/>
                                        </p:tgtEl>
                                      </p:cBhvr>
                                    </p:cmd>
                                  </p:childTnLst>
                                </p:cTn>
                              </p:par>
                              <p:par>
                                <p:cTn id="7" presetID="1" presetClass="entr" presetSubtype="0" fill="hold" grpId="0" nodeType="withEffect">
                                  <p:stCondLst>
                                    <p:cond delay="5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6" grpId="0" animBg="1"/>
    </p:bldLst>
  </p:timing>
  <p:extLst>
    <p:ext uri="{E180D4A7-C9FB-4DFB-919C-405C955672EB}">
      <p14:showEvtLst xmlns:p14="http://schemas.microsoft.com/office/powerpoint/2010/main">
        <p14:playEvt time="2" objId="4"/>
        <p14:stopEvt time="6420"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A437CCA-0EC5-49D2-9086-BBAFDB21F6AC}"/>
              </a:ext>
            </a:extLst>
          </p:cNvPr>
          <p:cNvPicPr>
            <a:picLocks noChangeAspect="1"/>
          </p:cNvPicPr>
          <p:nvPr/>
        </p:nvPicPr>
        <p:blipFill rotWithShape="1">
          <a:blip r:embed="rId5"/>
          <a:srcRect r="3818"/>
          <a:stretch/>
        </p:blipFill>
        <p:spPr>
          <a:xfrm>
            <a:off x="0" y="0"/>
            <a:ext cx="12192000" cy="6858000"/>
          </a:xfrm>
          <a:prstGeom prst="rect">
            <a:avLst/>
          </a:prstGeom>
        </p:spPr>
      </p:pic>
      <p:pic>
        <p:nvPicPr>
          <p:cNvPr id="4" name="08_Add_Image_To_Wikimedia_DE_11">
            <a:hlinkClick r:id="" action="ppaction://media"/>
            <a:extLst>
              <a:ext uri="{FF2B5EF4-FFF2-40B4-BE49-F238E27FC236}">
                <a16:creationId xmlns:a16="http://schemas.microsoft.com/office/drawing/2014/main" id="{3DDA3506-86E8-C271-96D5-D936D6522A6B}"/>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
        <p:nvSpPr>
          <p:cNvPr id="6" name="Rechteck 5">
            <a:extLst>
              <a:ext uri="{FF2B5EF4-FFF2-40B4-BE49-F238E27FC236}">
                <a16:creationId xmlns:a16="http://schemas.microsoft.com/office/drawing/2014/main" id="{32E01E1E-DB74-1249-230D-DA5FA366A56C}"/>
              </a:ext>
            </a:extLst>
          </p:cNvPr>
          <p:cNvSpPr/>
          <p:nvPr/>
        </p:nvSpPr>
        <p:spPr>
          <a:xfrm>
            <a:off x="8356922" y="6273478"/>
            <a:ext cx="625226" cy="40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91793622"/>
      </p:ext>
    </p:extLst>
  </p:cSld>
  <p:clrMapOvr>
    <a:masterClrMapping/>
  </p:clrMapOvr>
  <mc:AlternateContent xmlns:mc="http://schemas.openxmlformats.org/markup-compatibility/2006">
    <mc:Choice xmlns:p14="http://schemas.microsoft.com/office/powerpoint/2010/main" Requires="p14">
      <p:transition spd="slow" p14:dur="2000" advTm="6417"/>
    </mc:Choice>
    <mc:Fallback>
      <p:transition spd="slow" advTm="6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4" fill="hold"/>
                                        <p:tgtEl>
                                          <p:spTgt spid="4"/>
                                        </p:tgtEl>
                                      </p:cBhvr>
                                    </p:cmd>
                                  </p:childTnLst>
                                </p:cTn>
                              </p:par>
                              <p:par>
                                <p:cTn id="7" presetID="1" presetClass="entr" presetSubtype="0" fill="hold" grpId="0" nodeType="withEffect">
                                  <p:stCondLst>
                                    <p:cond delay="4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6" grpId="0" animBg="1"/>
    </p:bldLst>
  </p:timing>
  <p:extLst>
    <p:ext uri="{E180D4A7-C9FB-4DFB-919C-405C955672EB}">
      <p14:showEvtLst xmlns:p14="http://schemas.microsoft.com/office/powerpoint/2010/main">
        <p14:playEvt time="2" objId="4"/>
        <p14:stopEvt time="5703" objId="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DEF8B4F-484B-488E-A96A-1469938C5F2F}"/>
              </a:ext>
            </a:extLst>
          </p:cNvPr>
          <p:cNvPicPr>
            <a:picLocks noChangeAspect="1"/>
          </p:cNvPicPr>
          <p:nvPr/>
        </p:nvPicPr>
        <p:blipFill rotWithShape="1">
          <a:blip r:embed="rId5"/>
          <a:srcRect b="1791"/>
          <a:stretch/>
        </p:blipFill>
        <p:spPr>
          <a:xfrm>
            <a:off x="99423" y="0"/>
            <a:ext cx="12211873" cy="6858000"/>
          </a:xfrm>
          <a:prstGeom prst="rect">
            <a:avLst/>
          </a:prstGeom>
        </p:spPr>
      </p:pic>
      <p:pic>
        <p:nvPicPr>
          <p:cNvPr id="4" name="08_Add_Image_To_Wikimedia_DE_12">
            <a:hlinkClick r:id="" action="ppaction://media"/>
            <a:extLst>
              <a:ext uri="{FF2B5EF4-FFF2-40B4-BE49-F238E27FC236}">
                <a16:creationId xmlns:a16="http://schemas.microsoft.com/office/drawing/2014/main" id="{D4E5BDCD-1474-FC42-C15C-5F98458E524A}"/>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Tree>
    <p:extLst>
      <p:ext uri="{BB962C8B-B14F-4D97-AF65-F5344CB8AC3E}">
        <p14:creationId xmlns:p14="http://schemas.microsoft.com/office/powerpoint/2010/main" val="2599291149"/>
      </p:ext>
    </p:extLst>
  </p:cSld>
  <p:clrMapOvr>
    <a:masterClrMapping/>
  </p:clrMapOvr>
  <mc:AlternateContent xmlns:mc="http://schemas.openxmlformats.org/markup-compatibility/2006">
    <mc:Choice xmlns:p14="http://schemas.microsoft.com/office/powerpoint/2010/main" Requires="p14">
      <p:transition spd="slow" p14:dur="2000" advTm="8862"/>
    </mc:Choice>
    <mc:Fallback>
      <p:transition spd="slow" advTm="8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3" objId="4"/>
        <p14:stopEvt time="7791"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92BA077-C621-4304-8DAA-A14C1E99A174}"/>
              </a:ext>
            </a:extLst>
          </p:cNvPr>
          <p:cNvPicPr>
            <a:picLocks noChangeAspect="1"/>
          </p:cNvPicPr>
          <p:nvPr/>
        </p:nvPicPr>
        <p:blipFill rotWithShape="1">
          <a:blip r:embed="rId5"/>
          <a:srcRect t="6866"/>
          <a:stretch/>
        </p:blipFill>
        <p:spPr>
          <a:xfrm>
            <a:off x="0" y="0"/>
            <a:ext cx="11404923" cy="6858000"/>
          </a:xfrm>
          <a:prstGeom prst="rect">
            <a:avLst/>
          </a:prstGeom>
        </p:spPr>
      </p:pic>
      <p:pic>
        <p:nvPicPr>
          <p:cNvPr id="4" name="08_Add_Image_To_Wikimedia_DE_13">
            <a:hlinkClick r:id="" action="ppaction://media"/>
            <a:extLst>
              <a:ext uri="{FF2B5EF4-FFF2-40B4-BE49-F238E27FC236}">
                <a16:creationId xmlns:a16="http://schemas.microsoft.com/office/drawing/2014/main" id="{00504EF8-2735-3D68-A16A-0C99C4B94CE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
        <p:nvSpPr>
          <p:cNvPr id="6" name="Rechteck 5">
            <a:extLst>
              <a:ext uri="{FF2B5EF4-FFF2-40B4-BE49-F238E27FC236}">
                <a16:creationId xmlns:a16="http://schemas.microsoft.com/office/drawing/2014/main" id="{66687597-E951-649F-9A1D-B3C2FFED4598}"/>
              </a:ext>
            </a:extLst>
          </p:cNvPr>
          <p:cNvSpPr/>
          <p:nvPr/>
        </p:nvSpPr>
        <p:spPr>
          <a:xfrm>
            <a:off x="5787342" y="6492875"/>
            <a:ext cx="1273408"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78127740"/>
      </p:ext>
    </p:extLst>
  </p:cSld>
  <p:clrMapOvr>
    <a:masterClrMapping/>
  </p:clrMapOvr>
  <mc:AlternateContent xmlns:mc="http://schemas.openxmlformats.org/markup-compatibility/2006">
    <mc:Choice xmlns:p14="http://schemas.microsoft.com/office/powerpoint/2010/main" Requires="p14">
      <p:transition spd="slow" p14:dur="2000" advTm="24366"/>
    </mc:Choice>
    <mc:Fallback>
      <p:transition spd="slow" advTm="24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52" fill="hold"/>
                                        <p:tgtEl>
                                          <p:spTgt spid="4"/>
                                        </p:tgtEl>
                                      </p:cBhvr>
                                    </p:cmd>
                                  </p:childTnLst>
                                </p:cTn>
                              </p:par>
                              <p:par>
                                <p:cTn id="7" presetID="1" presetClass="entr" presetSubtype="0" fill="hold" grpId="0" nodeType="withEffect">
                                  <p:stCondLst>
                                    <p:cond delay="22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6" grpId="0" animBg="1"/>
    </p:bldLst>
  </p:timing>
  <p:extLst>
    <p:ext uri="{E180D4A7-C9FB-4DFB-919C-405C955672EB}">
      <p14:showEvtLst xmlns:p14="http://schemas.microsoft.com/office/powerpoint/2010/main">
        <p14:playEvt time="2" objId="4"/>
        <p14:stopEvt time="24366"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648741B-9710-4B49-BCE8-FBB484743F3F}"/>
              </a:ext>
            </a:extLst>
          </p:cNvPr>
          <p:cNvPicPr>
            <a:picLocks noChangeAspect="1"/>
          </p:cNvPicPr>
          <p:nvPr/>
        </p:nvPicPr>
        <p:blipFill rotWithShape="1">
          <a:blip r:embed="rId5"/>
          <a:srcRect t="12537" r="3111"/>
          <a:stretch/>
        </p:blipFill>
        <p:spPr>
          <a:xfrm>
            <a:off x="0" y="0"/>
            <a:ext cx="12192000" cy="6858000"/>
          </a:xfrm>
          <a:prstGeom prst="rect">
            <a:avLst/>
          </a:prstGeom>
        </p:spPr>
      </p:pic>
      <p:pic>
        <p:nvPicPr>
          <p:cNvPr id="4" name="08_Add_Image_To_Wikimedia_DE_14">
            <a:hlinkClick r:id="" action="ppaction://media"/>
            <a:extLst>
              <a:ext uri="{FF2B5EF4-FFF2-40B4-BE49-F238E27FC236}">
                <a16:creationId xmlns:a16="http://schemas.microsoft.com/office/drawing/2014/main" id="{4740B2F5-FB06-71A5-DF9B-BAE8C40861C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
        <p:nvSpPr>
          <p:cNvPr id="6" name="Rechteck 5">
            <a:extLst>
              <a:ext uri="{FF2B5EF4-FFF2-40B4-BE49-F238E27FC236}">
                <a16:creationId xmlns:a16="http://schemas.microsoft.com/office/drawing/2014/main" id="{1C12C22F-CC9C-DEDB-80EC-97AD1044BA40}"/>
              </a:ext>
            </a:extLst>
          </p:cNvPr>
          <p:cNvSpPr/>
          <p:nvPr/>
        </p:nvSpPr>
        <p:spPr>
          <a:xfrm>
            <a:off x="3750196" y="6492875"/>
            <a:ext cx="1400731"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78810948"/>
      </p:ext>
    </p:extLst>
  </p:cSld>
  <p:clrMapOvr>
    <a:masterClrMapping/>
  </p:clrMapOvr>
  <mc:AlternateContent xmlns:mc="http://schemas.openxmlformats.org/markup-compatibility/2006">
    <mc:Choice xmlns:p14="http://schemas.microsoft.com/office/powerpoint/2010/main" Requires="p14">
      <p:transition spd="slow" p14:dur="2000" advTm="18121"/>
    </mc:Choice>
    <mc:Fallback>
      <p:transition spd="slow" advTm="18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68" fill="hold"/>
                                        <p:tgtEl>
                                          <p:spTgt spid="4"/>
                                        </p:tgtEl>
                                      </p:cBhvr>
                                    </p:cmd>
                                  </p:childTnLst>
                                </p:cTn>
                              </p:par>
                              <p:par>
                                <p:cTn id="7" presetID="1" presetClass="entr" presetSubtype="0" fill="hold" grpId="0" nodeType="withEffect">
                                  <p:stCondLst>
                                    <p:cond delay="12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6" grpId="0" animBg="1"/>
    </p:bldLst>
  </p:timing>
  <p:extLst>
    <p:ext uri="{E180D4A7-C9FB-4DFB-919C-405C955672EB}">
      <p14:showEvtLst xmlns:p14="http://schemas.microsoft.com/office/powerpoint/2010/main">
        <p14:playEvt time="7" objId="4"/>
        <p14:stopEvt time="17625"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A3539A2-270F-4D9A-8510-ADD46AFD0805}"/>
              </a:ext>
            </a:extLst>
          </p:cNvPr>
          <p:cNvPicPr>
            <a:picLocks noChangeAspect="1"/>
          </p:cNvPicPr>
          <p:nvPr/>
        </p:nvPicPr>
        <p:blipFill rotWithShape="1">
          <a:blip r:embed="rId5"/>
          <a:srcRect l="1" r="17255"/>
          <a:stretch/>
        </p:blipFill>
        <p:spPr>
          <a:xfrm>
            <a:off x="-1" y="0"/>
            <a:ext cx="12192001" cy="6858000"/>
          </a:xfrm>
          <a:prstGeom prst="rect">
            <a:avLst/>
          </a:prstGeom>
        </p:spPr>
      </p:pic>
      <p:pic>
        <p:nvPicPr>
          <p:cNvPr id="4" name="08_Add_Image_To_Wikimedia_DE_15">
            <a:hlinkClick r:id="" action="ppaction://media"/>
            <a:extLst>
              <a:ext uri="{FF2B5EF4-FFF2-40B4-BE49-F238E27FC236}">
                <a16:creationId xmlns:a16="http://schemas.microsoft.com/office/drawing/2014/main" id="{1D45ABA8-F83C-1528-8BF2-4AC0E2E605C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Tree>
    <p:extLst>
      <p:ext uri="{BB962C8B-B14F-4D97-AF65-F5344CB8AC3E}">
        <p14:creationId xmlns:p14="http://schemas.microsoft.com/office/powerpoint/2010/main" val="3289248116"/>
      </p:ext>
    </p:extLst>
  </p:cSld>
  <p:clrMapOvr>
    <a:masterClrMapping/>
  </p:clrMapOvr>
  <mc:AlternateContent xmlns:mc="http://schemas.openxmlformats.org/markup-compatibility/2006">
    <mc:Choice xmlns:p14="http://schemas.microsoft.com/office/powerpoint/2010/main" Requires="p14">
      <p:transition spd="slow" p14:dur="2000" advTm="12950"/>
    </mc:Choice>
    <mc:Fallback>
      <p:transition spd="slow" advTm="12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6" objId="4"/>
        <p14:stopEvt time="12488" objId="4"/>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8A321"/>
              </a:buClr>
              <a:buSzPts val="4400"/>
              <a:buFont typeface="Calibri"/>
              <a:buNone/>
            </a:pPr>
            <a:r>
              <a:rPr lang="fr-FR" b="1" dirty="0" err="1">
                <a:solidFill>
                  <a:srgbClr val="B8A321"/>
                </a:solidFill>
                <a:latin typeface="Calibri"/>
                <a:cs typeface="Calibri"/>
                <a:sym typeface="Calibri"/>
              </a:rPr>
              <a:t>Herzliche</a:t>
            </a:r>
            <a:r>
              <a:rPr lang="fr-FR" b="1" dirty="0">
                <a:solidFill>
                  <a:srgbClr val="B8A321"/>
                </a:solidFill>
                <a:latin typeface="Calibri"/>
                <a:cs typeface="Calibri"/>
                <a:sym typeface="Calibri"/>
              </a:rPr>
              <a:t> Gratulation!</a:t>
            </a:r>
            <a:endParaRPr b="1" dirty="0">
              <a:solidFill>
                <a:srgbClr val="B8A321"/>
              </a:solidFill>
              <a:latin typeface="Calibri"/>
              <a:cs typeface="Calibri"/>
              <a:sym typeface="Calibri"/>
            </a:endParaRPr>
          </a:p>
        </p:txBody>
      </p:sp>
      <p:sp>
        <p:nvSpPr>
          <p:cNvPr id="90" name="Google Shape;90;p5"/>
          <p:cNvSpPr txBo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2800"/>
            </a:pPr>
            <a:r>
              <a:rPr lang="de-DE" sz="2800" dirty="0">
                <a:latin typeface="Calibri" panose="020F0502020204030204" pitchFamily="34" charset="0"/>
                <a:cs typeface="Calibri" panose="020F0502020204030204" pitchFamily="34" charset="0"/>
              </a:rPr>
              <a:t>Besuchen Sie unsere Website oder unseren YouTube-Channel, um weitere Tutorials anzuschauen.</a:t>
            </a:r>
          </a:p>
          <a:p>
            <a:pPr lvl="0">
              <a:lnSpc>
                <a:spcPct val="90000"/>
              </a:lnSpc>
              <a:spcBef>
                <a:spcPts val="1000"/>
              </a:spcBef>
              <a:buClr>
                <a:schemeClr val="dk1"/>
              </a:buClr>
              <a:buSzPts val="2800"/>
            </a:pPr>
            <a:endParaRPr lang="de-DE" sz="2800" dirty="0">
              <a:latin typeface="Calibri" panose="020F0502020204030204" pitchFamily="34" charset="0"/>
              <a:cs typeface="Calibri" panose="020F0502020204030204" pitchFamily="34" charset="0"/>
            </a:endParaRPr>
          </a:p>
          <a:p>
            <a:pPr marL="0" indent="0">
              <a:buNone/>
            </a:pPr>
            <a:r>
              <a:rPr lang="de-CH" sz="2800" dirty="0">
                <a:latin typeface="Calibri" panose="020F0502020204030204" pitchFamily="34" charset="0"/>
                <a:cs typeface="Calibri" panose="020F0502020204030204" pitchFamily="34" charset="0"/>
              </a:rPr>
              <a:t>Website: </a:t>
            </a:r>
            <a:r>
              <a:rPr lang="en-US" sz="2800" u="sng" dirty="0">
                <a:solidFill>
                  <a:schemeClr val="hlink"/>
                </a:solidFill>
                <a:latin typeface="Calibri" panose="020F0502020204030204" pitchFamily="34" charset="0"/>
                <a:cs typeface="Calibri" panose="020F0502020204030204" pitchFamily="34" charset="0"/>
                <a:hlinkClick r:id="rId5"/>
              </a:rPr>
              <a:t>https://tutorials.schoolofdata.ch/</a:t>
            </a:r>
            <a:endParaRPr lang="en-US" sz="2800" dirty="0">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endParaRPr lang="de-CH" sz="2800" dirty="0">
              <a:latin typeface="Calibri" panose="020F0502020204030204" pitchFamily="34" charset="0"/>
              <a:cs typeface="Calibri" panose="020F0502020204030204" pitchFamily="34" charset="0"/>
            </a:endParaRPr>
          </a:p>
          <a:p>
            <a:pPr marL="0" indent="0">
              <a:buNone/>
            </a:pPr>
            <a:r>
              <a:rPr lang="de-CH" sz="2800" dirty="0">
                <a:latin typeface="Calibri" panose="020F0502020204030204" pitchFamily="34" charset="0"/>
                <a:cs typeface="Calibri" panose="020F0502020204030204" pitchFamily="34" charset="0"/>
              </a:rPr>
              <a:t>YouTube: </a:t>
            </a:r>
            <a:r>
              <a:rPr lang="en-US" sz="2800" u="sng" dirty="0">
                <a:solidFill>
                  <a:schemeClr val="hlink"/>
                </a:solidFill>
                <a:latin typeface="Calibri" panose="020F0502020204030204" pitchFamily="34" charset="0"/>
                <a:cs typeface="Calibri" panose="020F0502020204030204" pitchFamily="34" charset="0"/>
                <a:hlinkClick r:id="rId6"/>
              </a:rPr>
              <a:t>https://bit.ly/GLAMtutorial</a:t>
            </a:r>
            <a:endParaRPr lang="en-US" sz="2800"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4" name="08_Add_Image_To_Wikimedia_DE_16">
            <a:hlinkClick r:id="" action="ppaction://media"/>
            <a:extLst>
              <a:ext uri="{FF2B5EF4-FFF2-40B4-BE49-F238E27FC236}">
                <a16:creationId xmlns:a16="http://schemas.microsoft.com/office/drawing/2014/main" id="{8D877A70-6752-3D90-321C-758C1122BF9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0837" y="6119088"/>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679"/>
    </mc:Choice>
    <mc:Fallback>
      <p:transition spd="slow" advTm="14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2" objId="4"/>
        <p14:stopEvt time="13919"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8200" y="365125"/>
            <a:ext cx="10515600" cy="3341400"/>
          </a:xfrm>
          <a:prstGeom prst="rect">
            <a:avLst/>
          </a:prstGeom>
          <a:noFill/>
          <a:ln>
            <a:noFill/>
          </a:ln>
        </p:spPr>
        <p:txBody>
          <a:bodyPr spcFirstLastPara="1" wrap="square" lIns="91425" tIns="45700" rIns="91425" bIns="45700" anchor="ctr" anchorCtr="0">
            <a:normAutofit/>
          </a:bodyPr>
          <a:lstStyle/>
          <a:p>
            <a:pPr algn="ctr">
              <a:spcBef>
                <a:spcPts val="0"/>
              </a:spcBef>
              <a:buClr>
                <a:srgbClr val="B8A321"/>
              </a:buClr>
              <a:buSzPts val="4400"/>
            </a:pPr>
            <a:r>
              <a:rPr lang="de-CH" b="1" dirty="0">
                <a:solidFill>
                  <a:srgbClr val="B8A321"/>
                </a:solidFill>
                <a:latin typeface="Calibri"/>
                <a:cs typeface="Calibri"/>
                <a:sym typeface="Calibri"/>
              </a:rPr>
              <a:t>Wir bedanken uns bei Wikimedia Schweiz für die Unterstützung bei der Herstellung dieses Tutorials.</a:t>
            </a:r>
          </a:p>
        </p:txBody>
      </p:sp>
      <p:pic>
        <p:nvPicPr>
          <p:cNvPr id="43" name="Google Shape;43;p6"/>
          <p:cNvPicPr preferRelativeResize="0"/>
          <p:nvPr/>
        </p:nvPicPr>
        <p:blipFill>
          <a:blip r:embed="rId5">
            <a:alphaModFix/>
          </a:blip>
          <a:stretch>
            <a:fillRect/>
          </a:stretch>
        </p:blipFill>
        <p:spPr>
          <a:xfrm>
            <a:off x="4145000" y="3212300"/>
            <a:ext cx="3901984" cy="2846675"/>
          </a:xfrm>
          <a:prstGeom prst="rect">
            <a:avLst/>
          </a:prstGeom>
          <a:noFill/>
          <a:ln>
            <a:noFill/>
          </a:ln>
        </p:spPr>
      </p:pic>
      <p:pic>
        <p:nvPicPr>
          <p:cNvPr id="5" name="output">
            <a:hlinkClick r:id="" action="ppaction://media"/>
            <a:extLst>
              <a:ext uri="{FF2B5EF4-FFF2-40B4-BE49-F238E27FC236}">
                <a16:creationId xmlns:a16="http://schemas.microsoft.com/office/drawing/2014/main" id="{C627E7BE-E59D-CFD8-0992-254E016300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0821" y="6005513"/>
            <a:ext cx="487363"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559"/>
    </mc:Choice>
    <mc:Fallback>
      <p:transition spd="slow" advTm="6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2" objId="5"/>
        <p14:stopEvt time="6367"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37A734-4A96-42A3-B5E8-E38AC3959794}"/>
              </a:ext>
            </a:extLst>
          </p:cNvPr>
          <p:cNvSpPr>
            <a:spLocks noGrp="1"/>
          </p:cNvSpPr>
          <p:nvPr>
            <p:ph type="title"/>
          </p:nvPr>
        </p:nvSpPr>
        <p:spPr>
          <a:xfrm>
            <a:off x="831850" y="3904292"/>
            <a:ext cx="10515600" cy="2852737"/>
          </a:xfrm>
        </p:spPr>
        <p:txBody>
          <a:bodyPr/>
          <a:lstStyle/>
          <a:p>
            <a:pPr algn="ctr"/>
            <a:r>
              <a:rPr lang="de-DE" b="1" dirty="0">
                <a:hlinkClick r:id="rId5"/>
              </a:rPr>
              <a:t>https://commons.wikimedia.org/</a:t>
            </a:r>
            <a:r>
              <a:rPr lang="de-DE" b="1" dirty="0"/>
              <a:t> </a:t>
            </a:r>
            <a:br>
              <a:rPr lang="de-DE" b="1" dirty="0"/>
            </a:br>
            <a:endParaRPr lang="de-CH" b="1" dirty="0"/>
          </a:p>
        </p:txBody>
      </p:sp>
      <p:pic>
        <p:nvPicPr>
          <p:cNvPr id="1026" name="Picture 2" descr="Wikimedia Commons - Wikipedia, la enciclopedia libre">
            <a:extLst>
              <a:ext uri="{FF2B5EF4-FFF2-40B4-BE49-F238E27FC236}">
                <a16:creationId xmlns:a16="http://schemas.microsoft.com/office/drawing/2014/main" id="{C14DA6C3-BB6C-4ED8-B823-1248D2C3C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106" y="339826"/>
            <a:ext cx="3355787" cy="4415778"/>
          </a:xfrm>
          <a:prstGeom prst="rect">
            <a:avLst/>
          </a:prstGeom>
          <a:noFill/>
          <a:extLst>
            <a:ext uri="{909E8E84-426E-40DD-AFC4-6F175D3DCCD1}">
              <a14:hiddenFill xmlns:a14="http://schemas.microsoft.com/office/drawing/2010/main">
                <a:solidFill>
                  <a:srgbClr val="FFFFFF"/>
                </a:solidFill>
              </a14:hiddenFill>
            </a:ext>
          </a:extLst>
        </p:spPr>
      </p:pic>
      <p:pic>
        <p:nvPicPr>
          <p:cNvPr id="2" name="08_Add_Image_To_Wikimedia_DE_03">
            <a:hlinkClick r:id="" action="ppaction://media"/>
            <a:extLst>
              <a:ext uri="{FF2B5EF4-FFF2-40B4-BE49-F238E27FC236}">
                <a16:creationId xmlns:a16="http://schemas.microsoft.com/office/drawing/2014/main" id="{12E02432-28AC-B083-87B2-C26206C01CE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4487" y="6022794"/>
            <a:ext cx="487363" cy="487363"/>
          </a:xfrm>
          <a:prstGeom prst="rect">
            <a:avLst/>
          </a:prstGeom>
        </p:spPr>
      </p:pic>
      <p:sp>
        <p:nvSpPr>
          <p:cNvPr id="5" name="Rechteck 4">
            <a:extLst>
              <a:ext uri="{FF2B5EF4-FFF2-40B4-BE49-F238E27FC236}">
                <a16:creationId xmlns:a16="http://schemas.microsoft.com/office/drawing/2014/main" id="{74B65F79-7FB0-402C-5F7F-92E2A56816B1}"/>
              </a:ext>
            </a:extLst>
          </p:cNvPr>
          <p:cNvSpPr/>
          <p:nvPr/>
        </p:nvSpPr>
        <p:spPr>
          <a:xfrm>
            <a:off x="1063752" y="5010501"/>
            <a:ext cx="10122408" cy="1012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58432362"/>
      </p:ext>
    </p:extLst>
  </p:cSld>
  <p:clrMapOvr>
    <a:masterClrMapping/>
  </p:clrMapOvr>
  <mc:AlternateContent xmlns:mc="http://schemas.openxmlformats.org/markup-compatibility/2006">
    <mc:Choice xmlns:p14="http://schemas.microsoft.com/office/powerpoint/2010/main" Requires="p14">
      <p:transition spd="slow" p14:dur="2000" advTm="37795"/>
    </mc:Choice>
    <mc:Fallback>
      <p:transition spd="slow" advTm="37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08" fill="hold"/>
                                        <p:tgtEl>
                                          <p:spTgt spid="2"/>
                                        </p:tgtEl>
                                      </p:cBhvr>
                                    </p:cmd>
                                  </p:childTnLst>
                                </p:cTn>
                              </p:par>
                              <p:par>
                                <p:cTn id="7" presetID="1" presetClass="entr" presetSubtype="0" fill="hold" grpId="0" nodeType="withEffect">
                                  <p:stCondLst>
                                    <p:cond delay="7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5" grpId="0" animBg="1"/>
    </p:bldLst>
  </p:timing>
  <p:extLst>
    <p:ext uri="{E180D4A7-C9FB-4DFB-919C-405C955672EB}">
      <p14:showEvtLst xmlns:p14="http://schemas.microsoft.com/office/powerpoint/2010/main">
        <p14:playEvt time="2" objId="2"/>
        <p14:stopEvt time="37051"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27109EE-C391-41BD-BEDA-CA72A548A391}"/>
              </a:ext>
            </a:extLst>
          </p:cNvPr>
          <p:cNvPicPr>
            <a:picLocks noGrp="1" noRot="1" noChangeAspect="1" noMove="1" noResize="1" noEditPoints="1" noAdjustHandles="1" noChangeArrowheads="1" noChangeShapeType="1" noCrop="1"/>
          </p:cNvPicPr>
          <p:nvPr/>
        </p:nvPicPr>
        <p:blipFill rotWithShape="1">
          <a:blip r:embed="rId5"/>
          <a:srcRect t="763" b="4055"/>
          <a:stretch/>
        </p:blipFill>
        <p:spPr>
          <a:xfrm>
            <a:off x="1995" y="54591"/>
            <a:ext cx="12190005" cy="6803409"/>
          </a:xfrm>
          <a:prstGeom prst="rect">
            <a:avLst/>
          </a:prstGeom>
        </p:spPr>
      </p:pic>
      <p:pic>
        <p:nvPicPr>
          <p:cNvPr id="5" name="08_Add_Image_To_Wikimedia_DE_04">
            <a:hlinkClick r:id="" action="ppaction://media"/>
            <a:extLst>
              <a:ext uri="{FF2B5EF4-FFF2-40B4-BE49-F238E27FC236}">
                <a16:creationId xmlns:a16="http://schemas.microsoft.com/office/drawing/2014/main" id="{29DD6C9D-E261-BCD9-67DE-7B90230C8D96}"/>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
        <p:nvSpPr>
          <p:cNvPr id="8" name="Rechteck 7">
            <a:extLst>
              <a:ext uri="{FF2B5EF4-FFF2-40B4-BE49-F238E27FC236}">
                <a16:creationId xmlns:a16="http://schemas.microsoft.com/office/drawing/2014/main" id="{812EBDB6-2807-A6A9-A18B-2C51F6FF83D1}"/>
              </a:ext>
            </a:extLst>
          </p:cNvPr>
          <p:cNvSpPr/>
          <p:nvPr/>
        </p:nvSpPr>
        <p:spPr>
          <a:xfrm>
            <a:off x="9738360" y="19866"/>
            <a:ext cx="792480" cy="219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83146433"/>
      </p:ext>
    </p:extLst>
  </p:cSld>
  <p:clrMapOvr>
    <a:masterClrMapping/>
  </p:clrMapOvr>
  <mc:AlternateContent xmlns:mc="http://schemas.openxmlformats.org/markup-compatibility/2006">
    <mc:Choice xmlns:p14="http://schemas.microsoft.com/office/powerpoint/2010/main" Requires="p14">
      <p:transition spd="slow" p14:dur="2000" advTm="10556"/>
    </mc:Choice>
    <mc:Fallback>
      <p:transition spd="slow" advTm="10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68" fill="hold"/>
                                        <p:tgtEl>
                                          <p:spTgt spid="5"/>
                                        </p:tgtEl>
                                      </p:cBhvr>
                                    </p:cmd>
                                  </p:childTnLst>
                                </p:cTn>
                              </p:par>
                              <p:par>
                                <p:cTn id="7" presetID="1" presetClass="entr" presetSubtype="0" fill="hold" grpId="0" nodeType="withEffect">
                                  <p:stCondLst>
                                    <p:cond delay="70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childTnLst>
        </p:cTn>
      </p:par>
    </p:tnLst>
    <p:bldLst>
      <p:bldP spid="8" grpId="0" animBg="1"/>
    </p:bldLst>
  </p:timing>
  <p:extLst>
    <p:ext uri="{E180D4A7-C9FB-4DFB-919C-405C955672EB}">
      <p14:showEvtLst xmlns:p14="http://schemas.microsoft.com/office/powerpoint/2010/main">
        <p14:playEvt time="1" objId="5"/>
        <p14:stopEvt time="9807"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A9EA246-DCC5-4807-B4A3-01585F90821F}"/>
              </a:ext>
            </a:extLst>
          </p:cNvPr>
          <p:cNvPicPr>
            <a:picLocks noChangeAspect="1"/>
          </p:cNvPicPr>
          <p:nvPr/>
        </p:nvPicPr>
        <p:blipFill>
          <a:blip r:embed="rId5"/>
          <a:stretch>
            <a:fillRect/>
          </a:stretch>
        </p:blipFill>
        <p:spPr>
          <a:xfrm>
            <a:off x="0" y="109670"/>
            <a:ext cx="12192000" cy="6638659"/>
          </a:xfrm>
          <a:prstGeom prst="rect">
            <a:avLst/>
          </a:prstGeom>
        </p:spPr>
      </p:pic>
      <p:pic>
        <p:nvPicPr>
          <p:cNvPr id="4" name="08_Add_Image_To_Wikimedia_DE_05">
            <a:hlinkClick r:id="" action="ppaction://media"/>
            <a:extLst>
              <a:ext uri="{FF2B5EF4-FFF2-40B4-BE49-F238E27FC236}">
                <a16:creationId xmlns:a16="http://schemas.microsoft.com/office/drawing/2014/main" id="{41CA1D9A-250C-CE7F-6982-EE6AB98E4FD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108928"/>
            <a:ext cx="487363" cy="487362"/>
          </a:xfrm>
        </p:spPr>
      </p:pic>
      <p:sp>
        <p:nvSpPr>
          <p:cNvPr id="6" name="Rechteck 5">
            <a:extLst>
              <a:ext uri="{FF2B5EF4-FFF2-40B4-BE49-F238E27FC236}">
                <a16:creationId xmlns:a16="http://schemas.microsoft.com/office/drawing/2014/main" id="{47704F71-B882-54A6-FB71-8C21EAB94EF1}"/>
              </a:ext>
            </a:extLst>
          </p:cNvPr>
          <p:cNvSpPr/>
          <p:nvPr/>
        </p:nvSpPr>
        <p:spPr>
          <a:xfrm>
            <a:off x="1429512" y="2145381"/>
            <a:ext cx="2517648" cy="2365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31178403"/>
      </p:ext>
    </p:extLst>
  </p:cSld>
  <p:clrMapOvr>
    <a:masterClrMapping/>
  </p:clrMapOvr>
  <mc:AlternateContent xmlns:mc="http://schemas.openxmlformats.org/markup-compatibility/2006">
    <mc:Choice xmlns:p14="http://schemas.microsoft.com/office/powerpoint/2010/main" Requires="p14">
      <p:transition spd="slow" p14:dur="2000" advTm="19594"/>
    </mc:Choice>
    <mc:Fallback>
      <p:transition spd="slow" advTm="19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36" fill="hold"/>
                                        <p:tgtEl>
                                          <p:spTgt spid="4"/>
                                        </p:tgtEl>
                                      </p:cBhvr>
                                    </p:cmd>
                                  </p:childTnLst>
                                </p:cTn>
                              </p:par>
                              <p:par>
                                <p:cTn id="7" presetID="1" presetClass="entr" presetSubtype="0" fill="hold" grpId="0" nodeType="withEffect">
                                  <p:stCondLst>
                                    <p:cond delay="7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6" grpId="0" animBg="1"/>
    </p:bldLst>
  </p:timing>
  <p:extLst>
    <p:ext uri="{E180D4A7-C9FB-4DFB-919C-405C955672EB}">
      <p14:showEvtLst xmlns:p14="http://schemas.microsoft.com/office/powerpoint/2010/main">
        <p14:playEvt time="2" objId="4"/>
        <p14:stopEvt time="18965"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839D935-5C73-4270-93EB-514380342ED2}"/>
              </a:ext>
            </a:extLst>
          </p:cNvPr>
          <p:cNvPicPr>
            <a:picLocks noChangeAspect="1"/>
          </p:cNvPicPr>
          <p:nvPr/>
        </p:nvPicPr>
        <p:blipFill>
          <a:blip r:embed="rId5"/>
          <a:stretch>
            <a:fillRect/>
          </a:stretch>
        </p:blipFill>
        <p:spPr>
          <a:xfrm>
            <a:off x="0" y="362259"/>
            <a:ext cx="12192000" cy="6133482"/>
          </a:xfrm>
          <a:prstGeom prst="rect">
            <a:avLst/>
          </a:prstGeom>
        </p:spPr>
      </p:pic>
      <p:pic>
        <p:nvPicPr>
          <p:cNvPr id="4" name="08_Add_Image_To_Wikimedia_DE_06">
            <a:hlinkClick r:id="" action="ppaction://media"/>
            <a:extLst>
              <a:ext uri="{FF2B5EF4-FFF2-40B4-BE49-F238E27FC236}">
                <a16:creationId xmlns:a16="http://schemas.microsoft.com/office/drawing/2014/main" id="{916C2E91-4726-DF92-8F00-4AF1D4EF4B6C}"/>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
        <p:nvSpPr>
          <p:cNvPr id="6" name="Rechteck 5">
            <a:extLst>
              <a:ext uri="{FF2B5EF4-FFF2-40B4-BE49-F238E27FC236}">
                <a16:creationId xmlns:a16="http://schemas.microsoft.com/office/drawing/2014/main" id="{C5BFDE7C-4FE6-A19A-2418-916717B168F7}"/>
              </a:ext>
            </a:extLst>
          </p:cNvPr>
          <p:cNvSpPr/>
          <p:nvPr/>
        </p:nvSpPr>
        <p:spPr>
          <a:xfrm>
            <a:off x="156296" y="2992120"/>
            <a:ext cx="681904" cy="179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B5232269-DFBD-4DE3-487F-C0B469661176}"/>
              </a:ext>
            </a:extLst>
          </p:cNvPr>
          <p:cNvSpPr/>
          <p:nvPr/>
        </p:nvSpPr>
        <p:spPr>
          <a:xfrm>
            <a:off x="1603133" y="4228825"/>
            <a:ext cx="700229" cy="239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24993336"/>
      </p:ext>
    </p:extLst>
  </p:cSld>
  <p:clrMapOvr>
    <a:masterClrMapping/>
  </p:clrMapOvr>
  <mc:AlternateContent xmlns:mc="http://schemas.openxmlformats.org/markup-compatibility/2006">
    <mc:Choice xmlns:p14="http://schemas.microsoft.com/office/powerpoint/2010/main" Requires="p14">
      <p:transition spd="slow" p14:dur="2000" advTm="18695"/>
    </mc:Choice>
    <mc:Fallback>
      <p:transition spd="slow" advTm="18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56" fill="hold"/>
                                        <p:tgtEl>
                                          <p:spTgt spid="4"/>
                                        </p:tgtEl>
                                      </p:cBhvr>
                                    </p:cmd>
                                  </p:childTnLst>
                                </p:cTn>
                              </p:par>
                              <p:par>
                                <p:cTn id="7" presetID="1" presetClass="entr" presetSubtype="0" fill="hold" grpId="0" nodeType="withEffect">
                                  <p:stCondLst>
                                    <p:cond delay="5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8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6" grpId="0" animBg="1"/>
      <p:bldP spid="8" grpId="0" animBg="1"/>
    </p:bldLst>
  </p:timing>
  <p:extLst>
    <p:ext uri="{E180D4A7-C9FB-4DFB-919C-405C955672EB}">
      <p14:showEvtLst xmlns:p14="http://schemas.microsoft.com/office/powerpoint/2010/main">
        <p14:playEvt time="2" objId="4"/>
        <p14:stopEvt time="18490"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D300ABF-17B3-4FE9-9789-ED00E424F898}"/>
              </a:ext>
            </a:extLst>
          </p:cNvPr>
          <p:cNvPicPr>
            <a:picLocks noChangeAspect="1"/>
          </p:cNvPicPr>
          <p:nvPr/>
        </p:nvPicPr>
        <p:blipFill rotWithShape="1">
          <a:blip r:embed="rId5"/>
          <a:srcRect r="20381"/>
          <a:stretch/>
        </p:blipFill>
        <p:spPr>
          <a:xfrm>
            <a:off x="0" y="0"/>
            <a:ext cx="12192000" cy="6858000"/>
          </a:xfrm>
          <a:prstGeom prst="rect">
            <a:avLst/>
          </a:prstGeom>
        </p:spPr>
      </p:pic>
      <p:pic>
        <p:nvPicPr>
          <p:cNvPr id="6" name="08_Add_Image_To_Wikimedia_DE_07">
            <a:hlinkClick r:id="" action="ppaction://media"/>
            <a:extLst>
              <a:ext uri="{FF2B5EF4-FFF2-40B4-BE49-F238E27FC236}">
                <a16:creationId xmlns:a16="http://schemas.microsoft.com/office/drawing/2014/main" id="{980ED771-2210-223C-3F5E-ABAB5D27527B}"/>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350837" y="6005513"/>
            <a:ext cx="487363" cy="487362"/>
          </a:xfrm>
        </p:spPr>
      </p:pic>
      <p:sp>
        <p:nvSpPr>
          <p:cNvPr id="7" name="Rechteck 6">
            <a:extLst>
              <a:ext uri="{FF2B5EF4-FFF2-40B4-BE49-F238E27FC236}">
                <a16:creationId xmlns:a16="http://schemas.microsoft.com/office/drawing/2014/main" id="{9FFD30C1-C8CF-707A-6156-1DC368367FBC}"/>
              </a:ext>
            </a:extLst>
          </p:cNvPr>
          <p:cNvSpPr/>
          <p:nvPr/>
        </p:nvSpPr>
        <p:spPr>
          <a:xfrm>
            <a:off x="1626281" y="2550496"/>
            <a:ext cx="7876533" cy="574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6756104"/>
      </p:ext>
    </p:extLst>
  </p:cSld>
  <p:clrMapOvr>
    <a:masterClrMapping/>
  </p:clrMapOvr>
  <mc:AlternateContent xmlns:mc="http://schemas.openxmlformats.org/markup-compatibility/2006">
    <mc:Choice xmlns:p14="http://schemas.microsoft.com/office/powerpoint/2010/main" Requires="p14">
      <p:transition spd="slow" p14:dur="2000" advTm="10217"/>
    </mc:Choice>
    <mc:Fallback>
      <p:transition spd="slow" advTm="10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2" fill="hold"/>
                                        <p:tgtEl>
                                          <p:spTgt spid="6"/>
                                        </p:tgtEl>
                                      </p:cBhvr>
                                    </p:cmd>
                                  </p:childTnLst>
                                </p:cTn>
                              </p:par>
                              <p:par>
                                <p:cTn id="7" presetID="1" presetClass="entr" presetSubtype="0" fill="hold" grpId="0" nodeType="withEffect">
                                  <p:stCondLst>
                                    <p:cond delay="8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6"/>
                </p:tgtEl>
              </p:cMediaNode>
            </p:audio>
          </p:childTnLst>
        </p:cTn>
      </p:par>
    </p:tnLst>
    <p:bldLst>
      <p:bldP spid="7" grpId="0" animBg="1"/>
    </p:bldLst>
  </p:timing>
  <p:extLst>
    <p:ext uri="{E180D4A7-C9FB-4DFB-919C-405C955672EB}">
      <p14:showEvtLst xmlns:p14="http://schemas.microsoft.com/office/powerpoint/2010/main">
        <p14:playEvt time="1" objId="6"/>
        <p14:stopEvt time="10077"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4467BFE-CBE7-4AB7-AC2A-04C4764C3B72}"/>
              </a:ext>
            </a:extLst>
          </p:cNvPr>
          <p:cNvPicPr>
            <a:picLocks noChangeAspect="1"/>
          </p:cNvPicPr>
          <p:nvPr/>
        </p:nvPicPr>
        <p:blipFill>
          <a:blip r:embed="rId5"/>
          <a:stretch>
            <a:fillRect/>
          </a:stretch>
        </p:blipFill>
        <p:spPr>
          <a:xfrm>
            <a:off x="5721312" y="582964"/>
            <a:ext cx="6447828" cy="5561485"/>
          </a:xfrm>
          <a:prstGeom prst="rect">
            <a:avLst/>
          </a:prstGeom>
        </p:spPr>
      </p:pic>
      <p:pic>
        <p:nvPicPr>
          <p:cNvPr id="5" name="Grafik 4">
            <a:extLst>
              <a:ext uri="{FF2B5EF4-FFF2-40B4-BE49-F238E27FC236}">
                <a16:creationId xmlns:a16="http://schemas.microsoft.com/office/drawing/2014/main" id="{A8395376-CCE7-417B-B8DA-48024BB6A067}"/>
              </a:ext>
            </a:extLst>
          </p:cNvPr>
          <p:cNvPicPr>
            <a:picLocks noChangeAspect="1"/>
          </p:cNvPicPr>
          <p:nvPr/>
        </p:nvPicPr>
        <p:blipFill>
          <a:blip r:embed="rId6"/>
          <a:stretch>
            <a:fillRect/>
          </a:stretch>
        </p:blipFill>
        <p:spPr>
          <a:xfrm>
            <a:off x="0" y="0"/>
            <a:ext cx="5744172" cy="6858000"/>
          </a:xfrm>
          <a:prstGeom prst="rect">
            <a:avLst/>
          </a:prstGeom>
        </p:spPr>
      </p:pic>
      <p:pic>
        <p:nvPicPr>
          <p:cNvPr id="4" name="08_Add_Image_To_Wikimedia_DE_08">
            <a:hlinkClick r:id="" action="ppaction://media"/>
            <a:extLst>
              <a:ext uri="{FF2B5EF4-FFF2-40B4-BE49-F238E27FC236}">
                <a16:creationId xmlns:a16="http://schemas.microsoft.com/office/drawing/2014/main" id="{3E5188D4-A89A-B573-02B5-E1E458E465E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7"/>
          <a:stretch>
            <a:fillRect/>
          </a:stretch>
        </p:blipFill>
        <p:spPr>
          <a:xfrm>
            <a:off x="372608" y="6005513"/>
            <a:ext cx="487363" cy="487362"/>
          </a:xfrm>
        </p:spPr>
      </p:pic>
      <p:sp>
        <p:nvSpPr>
          <p:cNvPr id="7" name="Rechteck 6">
            <a:extLst>
              <a:ext uri="{FF2B5EF4-FFF2-40B4-BE49-F238E27FC236}">
                <a16:creationId xmlns:a16="http://schemas.microsoft.com/office/drawing/2014/main" id="{6B8C4C7A-4A63-EF61-F76E-15A8E488EDF2}"/>
              </a:ext>
            </a:extLst>
          </p:cNvPr>
          <p:cNvSpPr/>
          <p:nvPr/>
        </p:nvSpPr>
        <p:spPr>
          <a:xfrm>
            <a:off x="11453909" y="5092860"/>
            <a:ext cx="618678" cy="40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96116262"/>
      </p:ext>
    </p:extLst>
  </p:cSld>
  <p:clrMapOvr>
    <a:masterClrMapping/>
  </p:clrMapOvr>
  <mc:AlternateContent xmlns:mc="http://schemas.openxmlformats.org/markup-compatibility/2006">
    <mc:Choice xmlns:p14="http://schemas.microsoft.com/office/powerpoint/2010/main" Requires="p14">
      <p:transition spd="slow" p14:dur="2000" advTm="22424"/>
    </mc:Choice>
    <mc:Fallback>
      <p:transition spd="slow" advTm="22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8" fill="hold"/>
                                        <p:tgtEl>
                                          <p:spTgt spid="4"/>
                                        </p:tgtEl>
                                      </p:cBhvr>
                                    </p:cmd>
                                  </p:childTnLst>
                                </p:cTn>
                              </p:par>
                              <p:par>
                                <p:cTn id="7" presetID="1" presetClass="entr" presetSubtype="0" fill="hold" grpId="0" nodeType="withEffect">
                                  <p:stCondLst>
                                    <p:cond delay="19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7" grpId="0" animBg="1"/>
    </p:bldLst>
  </p:timing>
  <p:extLst>
    <p:ext uri="{E180D4A7-C9FB-4DFB-919C-405C955672EB}">
      <p14:showEvtLst xmlns:p14="http://schemas.microsoft.com/office/powerpoint/2010/main">
        <p14:playEvt time="8" objId="4"/>
        <p14:stopEvt time="22055"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EA7FDC0-A76A-4875-B560-07E1C745E461}"/>
              </a:ext>
            </a:extLst>
          </p:cNvPr>
          <p:cNvPicPr>
            <a:picLocks noChangeAspect="1"/>
          </p:cNvPicPr>
          <p:nvPr/>
        </p:nvPicPr>
        <p:blipFill>
          <a:blip r:embed="rId5"/>
          <a:stretch>
            <a:fillRect/>
          </a:stretch>
        </p:blipFill>
        <p:spPr>
          <a:xfrm>
            <a:off x="0" y="87428"/>
            <a:ext cx="12192000" cy="6683143"/>
          </a:xfrm>
          <a:prstGeom prst="rect">
            <a:avLst/>
          </a:prstGeom>
        </p:spPr>
      </p:pic>
      <p:pic>
        <p:nvPicPr>
          <p:cNvPr id="4" name="08_Add_Image_To_Wikimedia_DE_09">
            <a:hlinkClick r:id="" action="ppaction://media"/>
            <a:extLst>
              <a:ext uri="{FF2B5EF4-FFF2-40B4-BE49-F238E27FC236}">
                <a16:creationId xmlns:a16="http://schemas.microsoft.com/office/drawing/2014/main" id="{5C129A02-F480-733E-47B9-F9314D385C29}"/>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482691" y="6005513"/>
            <a:ext cx="487363" cy="487362"/>
          </a:xfrm>
        </p:spPr>
      </p:pic>
      <p:sp>
        <p:nvSpPr>
          <p:cNvPr id="6" name="Rechteck 5">
            <a:extLst>
              <a:ext uri="{FF2B5EF4-FFF2-40B4-BE49-F238E27FC236}">
                <a16:creationId xmlns:a16="http://schemas.microsoft.com/office/drawing/2014/main" id="{408AA908-AAF2-7957-7DC3-E7E8819A2378}"/>
              </a:ext>
            </a:extLst>
          </p:cNvPr>
          <p:cNvSpPr/>
          <p:nvPr/>
        </p:nvSpPr>
        <p:spPr>
          <a:xfrm>
            <a:off x="2899496" y="2886162"/>
            <a:ext cx="2968868" cy="412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86070462"/>
      </p:ext>
    </p:extLst>
  </p:cSld>
  <p:clrMapOvr>
    <a:masterClrMapping/>
  </p:clrMapOvr>
  <mc:AlternateContent xmlns:mc="http://schemas.openxmlformats.org/markup-compatibility/2006">
    <mc:Choice xmlns:p14="http://schemas.microsoft.com/office/powerpoint/2010/main" Requires="p14">
      <p:transition spd="slow" p14:dur="2000" advTm="11096"/>
    </mc:Choice>
    <mc:Fallback>
      <p:transition spd="slow" advTm="11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52" fill="hold"/>
                                        <p:tgtEl>
                                          <p:spTgt spid="4"/>
                                        </p:tgtEl>
                                      </p:cBhvr>
                                    </p:cmd>
                                  </p:childTnLst>
                                </p:cTn>
                              </p:par>
                              <p:par>
                                <p:cTn id="7" presetID="1" presetClass="entr" presetSubtype="0" fill="hold" grpId="0" nodeType="withEffect">
                                  <p:stCondLst>
                                    <p:cond delay="7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6" grpId="0" animBg="1"/>
    </p:bldLst>
  </p:timing>
  <p:extLst>
    <p:ext uri="{E180D4A7-C9FB-4DFB-919C-405C955672EB}">
      <p14:showEvtLst xmlns:p14="http://schemas.microsoft.com/office/powerpoint/2010/main">
        <p14:playEvt time="2" objId="4"/>
        <p14:stopEvt time="11096" objId="4"/>
      </p14:showEvtLst>
    </p:ext>
  </p:extLs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Words>
  <Application>Microsoft Office PowerPoint</Application>
  <PresentationFormat>Breitbild</PresentationFormat>
  <Paragraphs>41</Paragraphs>
  <Slides>16</Slides>
  <Notes>16</Notes>
  <HiddenSlides>0</HiddenSlides>
  <MMClips>16</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Office</vt:lpstr>
      <vt:lpstr>Bilder auf Wikimedia Commons hochladen</vt:lpstr>
      <vt:lpstr>Wir bedanken uns bei Wikimedia Schweiz für die Unterstützung bei der Herstellung dieses Tutorials.</vt:lpstr>
      <vt:lpstr>https://commons.wikimedia.org/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 Gratulation!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Wenger Nicolai</dc:creator>
  <cp:lastModifiedBy>W Gaston</cp:lastModifiedBy>
  <cp:revision>11</cp:revision>
  <dcterms:created xsi:type="dcterms:W3CDTF">2022-01-21T13:53:42Z</dcterms:created>
  <dcterms:modified xsi:type="dcterms:W3CDTF">2022-08-10T09:00:48Z</dcterms:modified>
</cp:coreProperties>
</file>