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8" r:id="rId6"/>
    <p:sldId id="257" r:id="rId7"/>
    <p:sldId id="258" r:id="rId8"/>
    <p:sldId id="262" r:id="rId9"/>
    <p:sldId id="260" r:id="rId10"/>
    <p:sldId id="259" r:id="rId11"/>
    <p:sldId id="269"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8A3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3" autoAdjust="0"/>
    <p:restoredTop sz="80119" autoAdjust="0"/>
  </p:normalViewPr>
  <p:slideViewPr>
    <p:cSldViewPr snapToGrid="0">
      <p:cViewPr varScale="1">
        <p:scale>
          <a:sx n="66" d="100"/>
          <a:sy n="66" d="100"/>
        </p:scale>
        <p:origin x="10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5B77-EF3F-4CEA-B9F3-E4C74C1317A3}" type="datetimeFigureOut">
              <a:rPr lang="en-US" smtClean="0"/>
              <a:t>8/10/2022</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ADE74-1CF5-4B55-93C5-DAD929191205}" type="slidenum">
              <a:rPr lang="en-US" smtClean="0"/>
              <a:t>‹Nr.›</a:t>
            </a:fld>
            <a:endParaRPr lang="en-US"/>
          </a:p>
        </p:txBody>
      </p:sp>
    </p:spTree>
    <p:extLst>
      <p:ext uri="{BB962C8B-B14F-4D97-AF65-F5344CB8AC3E}">
        <p14:creationId xmlns:p14="http://schemas.microsoft.com/office/powerpoint/2010/main" val="242813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spcBef>
                <a:spcPts val="0"/>
              </a:spcBef>
              <a:spcAft>
                <a:spcPts val="0"/>
              </a:spcAft>
            </a:pPr>
            <a:r>
              <a:rPr lang="en-GB" sz="1200" b="0" i="0" kern="1200" dirty="0">
                <a:solidFill>
                  <a:schemeClr val="tx1"/>
                </a:solidFill>
                <a:effectLst/>
                <a:latin typeface="+mn-lt"/>
                <a:ea typeface="+mn-ea"/>
                <a:cs typeface="+mn-cs"/>
              </a:rPr>
              <a:t>Hello and welcome! In this tutorial you will learn how to enter the official address of an institution on </a:t>
            </a:r>
            <a:r>
              <a:rPr lang="en-GB" sz="1200" b="0" i="0" kern="1200" dirty="0" err="1">
                <a:solidFill>
                  <a:schemeClr val="tx1"/>
                </a:solidFill>
                <a:effectLst/>
                <a:latin typeface="+mn-lt"/>
                <a:ea typeface="+mn-ea"/>
                <a:cs typeface="+mn-cs"/>
              </a:rPr>
              <a:t>Wikidata</a:t>
            </a:r>
            <a:r>
              <a:rPr lang="en-GB" sz="1200" b="0" i="0" kern="1200" dirty="0">
                <a:solidFill>
                  <a:schemeClr val="tx1"/>
                </a:solidFill>
                <a:effectLst/>
                <a:latin typeface="+mn-lt"/>
                <a:ea typeface="+mn-ea"/>
                <a:cs typeface="+mn-cs"/>
              </a:rPr>
              <a:t>.</a:t>
            </a:r>
            <a:endParaRPr lang="en-US" dirty="0"/>
          </a:p>
        </p:txBody>
      </p:sp>
      <p:sp>
        <p:nvSpPr>
          <p:cNvPr id="4" name="Foliennummernplatzhalter 3"/>
          <p:cNvSpPr>
            <a:spLocks noGrp="1"/>
          </p:cNvSpPr>
          <p:nvPr>
            <p:ph type="sldNum" sz="quarter" idx="5"/>
          </p:nvPr>
        </p:nvSpPr>
        <p:spPr/>
        <p:txBody>
          <a:bodyPr/>
          <a:lstStyle/>
          <a:p>
            <a:fld id="{B7BADE74-1CF5-4B55-93C5-DAD929191205}" type="slidenum">
              <a:rPr lang="en-US" smtClean="0"/>
              <a:t>1</a:t>
            </a:fld>
            <a:endParaRPr lang="en-US"/>
          </a:p>
        </p:txBody>
      </p:sp>
    </p:spTree>
    <p:extLst>
      <p:ext uri="{BB962C8B-B14F-4D97-AF65-F5344CB8AC3E}">
        <p14:creationId xmlns:p14="http://schemas.microsoft.com/office/powerpoint/2010/main" val="14599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f9b80969b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gf9b80969b6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800" dirty="0" err="1">
                <a:latin typeface="Arial"/>
                <a:ea typeface="Arial"/>
                <a:cs typeface="Arial"/>
                <a:sym typeface="Arial"/>
              </a:rPr>
              <a:t>Wir</a:t>
            </a:r>
            <a:r>
              <a:rPr lang="en-US" sz="2800" dirty="0">
                <a:latin typeface="Arial"/>
                <a:ea typeface="Arial"/>
                <a:cs typeface="Arial"/>
                <a:sym typeface="Arial"/>
              </a:rPr>
              <a:t> </a:t>
            </a:r>
            <a:r>
              <a:rPr lang="en-US" sz="2800" dirty="0" err="1">
                <a:latin typeface="Arial"/>
                <a:ea typeface="Arial"/>
                <a:cs typeface="Arial"/>
                <a:sym typeface="Arial"/>
              </a:rPr>
              <a:t>bedanken</a:t>
            </a:r>
            <a:r>
              <a:rPr lang="en-US" sz="2800" dirty="0">
                <a:latin typeface="Arial"/>
                <a:ea typeface="Arial"/>
                <a:cs typeface="Arial"/>
                <a:sym typeface="Arial"/>
              </a:rPr>
              <a:t> </a:t>
            </a:r>
            <a:r>
              <a:rPr lang="en-US" sz="2800" dirty="0" err="1">
                <a:latin typeface="Arial"/>
                <a:ea typeface="Arial"/>
                <a:cs typeface="Arial"/>
                <a:sym typeface="Arial"/>
              </a:rPr>
              <a:t>uns</a:t>
            </a:r>
            <a:r>
              <a:rPr lang="en-US" sz="2800" dirty="0">
                <a:latin typeface="Arial"/>
                <a:ea typeface="Arial"/>
                <a:cs typeface="Arial"/>
                <a:sym typeface="Arial"/>
              </a:rPr>
              <a:t> </a:t>
            </a:r>
            <a:r>
              <a:rPr lang="en-US" sz="2800" dirty="0" err="1">
                <a:latin typeface="Arial"/>
                <a:ea typeface="Arial"/>
                <a:cs typeface="Arial"/>
                <a:sym typeface="Arial"/>
              </a:rPr>
              <a:t>bei</a:t>
            </a:r>
            <a:r>
              <a:rPr lang="en-US" sz="2800" dirty="0">
                <a:latin typeface="Arial"/>
                <a:ea typeface="Arial"/>
                <a:cs typeface="Arial"/>
                <a:sym typeface="Arial"/>
              </a:rPr>
              <a:t> Wikimedia Schweiz </a:t>
            </a:r>
            <a:r>
              <a:rPr lang="en-US" sz="2800" dirty="0" err="1">
                <a:latin typeface="Arial"/>
                <a:ea typeface="Arial"/>
                <a:cs typeface="Arial"/>
                <a:sym typeface="Arial"/>
              </a:rPr>
              <a:t>für</a:t>
            </a:r>
            <a:r>
              <a:rPr lang="en-US" sz="2800" dirty="0">
                <a:latin typeface="Arial"/>
                <a:ea typeface="Arial"/>
                <a:cs typeface="Arial"/>
                <a:sym typeface="Arial"/>
              </a:rPr>
              <a:t> die </a:t>
            </a:r>
            <a:r>
              <a:rPr lang="en-US" sz="2800" dirty="0" err="1">
                <a:latin typeface="Arial"/>
                <a:ea typeface="Arial"/>
                <a:cs typeface="Arial"/>
                <a:sym typeface="Arial"/>
              </a:rPr>
              <a:t>Unterstützung</a:t>
            </a:r>
            <a:r>
              <a:rPr lang="en-US" sz="2800" dirty="0">
                <a:latin typeface="Arial"/>
                <a:ea typeface="Arial"/>
                <a:cs typeface="Arial"/>
                <a:sym typeface="Arial"/>
              </a:rPr>
              <a:t> </a:t>
            </a:r>
            <a:r>
              <a:rPr lang="en-US" sz="2800" dirty="0" err="1">
                <a:latin typeface="Arial"/>
                <a:ea typeface="Arial"/>
                <a:cs typeface="Arial"/>
                <a:sym typeface="Arial"/>
              </a:rPr>
              <a:t>bei</a:t>
            </a:r>
            <a:r>
              <a:rPr lang="en-US" sz="2800" dirty="0">
                <a:latin typeface="Arial"/>
                <a:ea typeface="Arial"/>
                <a:cs typeface="Arial"/>
                <a:sym typeface="Arial"/>
              </a:rPr>
              <a:t> der </a:t>
            </a:r>
            <a:r>
              <a:rPr lang="en-US" sz="2800" dirty="0" err="1">
                <a:latin typeface="Arial"/>
                <a:ea typeface="Arial"/>
                <a:cs typeface="Arial"/>
                <a:sym typeface="Arial"/>
              </a:rPr>
              <a:t>Herstellung</a:t>
            </a:r>
            <a:r>
              <a:rPr lang="en-US" sz="2800" dirty="0">
                <a:latin typeface="Arial"/>
                <a:ea typeface="Arial"/>
                <a:cs typeface="Arial"/>
                <a:sym typeface="Arial"/>
              </a:rPr>
              <a:t> dieses Tutorials.</a:t>
            </a:r>
            <a:endParaRPr sz="2800" dirty="0">
              <a:latin typeface="Arial"/>
              <a:ea typeface="Arial"/>
              <a:cs typeface="Arial"/>
              <a:sym typeface="Arial"/>
            </a:endParaRPr>
          </a:p>
        </p:txBody>
      </p:sp>
      <p:sp>
        <p:nvSpPr>
          <p:cNvPr id="40" name="Google Shape;40;gf9b80969b6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dirty="0">
                <a:solidFill>
                  <a:schemeClr val="tx1"/>
                </a:solidFill>
                <a:effectLst/>
                <a:latin typeface="+mn-lt"/>
                <a:ea typeface="+mn-ea"/>
                <a:cs typeface="+mn-cs"/>
              </a:rPr>
              <a:t>Before you start this tutorial, please make sure that you are logged in to </a:t>
            </a:r>
            <a:r>
              <a:rPr lang="en-GB" sz="1200" b="0" i="0" kern="1200" dirty="0" err="1">
                <a:solidFill>
                  <a:schemeClr val="tx1"/>
                </a:solidFill>
                <a:effectLst/>
                <a:latin typeface="+mn-lt"/>
                <a:ea typeface="+mn-ea"/>
                <a:cs typeface="+mn-cs"/>
              </a:rPr>
              <a:t>Wikidata</a:t>
            </a:r>
            <a:r>
              <a:rPr lang="en-GB" sz="1200" b="0" i="0" kern="1200" dirty="0">
                <a:solidFill>
                  <a:schemeClr val="tx1"/>
                </a:solidFill>
                <a:effectLst/>
                <a:latin typeface="+mn-lt"/>
                <a:ea typeface="+mn-ea"/>
                <a:cs typeface="+mn-cs"/>
              </a:rPr>
              <a:t>. Now search for the desired institution. In our example, we have chosen the Swiss Handball Hall of Fame.</a:t>
            </a:r>
            <a:endParaRPr lang="en-US" dirty="0"/>
          </a:p>
        </p:txBody>
      </p:sp>
      <p:sp>
        <p:nvSpPr>
          <p:cNvPr id="4" name="Foliennummernplatzhalter 3"/>
          <p:cNvSpPr>
            <a:spLocks noGrp="1"/>
          </p:cNvSpPr>
          <p:nvPr>
            <p:ph type="sldNum" sz="quarter" idx="5"/>
          </p:nvPr>
        </p:nvSpPr>
        <p:spPr/>
        <p:txBody>
          <a:bodyPr/>
          <a:lstStyle/>
          <a:p>
            <a:fld id="{B7BADE74-1CF5-4B55-93C5-DAD929191205}" type="slidenum">
              <a:rPr lang="en-US" smtClean="0"/>
              <a:t>3</a:t>
            </a:fld>
            <a:endParaRPr lang="en-US"/>
          </a:p>
        </p:txBody>
      </p:sp>
    </p:spTree>
    <p:extLst>
      <p:ext uri="{BB962C8B-B14F-4D97-AF65-F5344CB8AC3E}">
        <p14:creationId xmlns:p14="http://schemas.microsoft.com/office/powerpoint/2010/main" val="180965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dirty="0">
                <a:solidFill>
                  <a:schemeClr val="tx1"/>
                </a:solidFill>
                <a:effectLst/>
                <a:latin typeface="+mn-lt"/>
                <a:ea typeface="+mn-ea"/>
                <a:cs typeface="+mn-cs"/>
              </a:rPr>
              <a:t>Once on the </a:t>
            </a:r>
            <a:r>
              <a:rPr lang="en-GB" sz="1200" b="0" i="0" kern="1200" dirty="0" err="1">
                <a:solidFill>
                  <a:schemeClr val="tx1"/>
                </a:solidFill>
                <a:effectLst/>
                <a:latin typeface="+mn-lt"/>
                <a:ea typeface="+mn-ea"/>
                <a:cs typeface="+mn-cs"/>
              </a:rPr>
              <a:t>Wikidata</a:t>
            </a:r>
            <a:r>
              <a:rPr lang="en-GB" sz="1200" b="0" i="0" kern="1200" dirty="0">
                <a:solidFill>
                  <a:schemeClr val="tx1"/>
                </a:solidFill>
                <a:effectLst/>
                <a:latin typeface="+mn-lt"/>
                <a:ea typeface="+mn-ea"/>
                <a:cs typeface="+mn-cs"/>
              </a:rPr>
              <a:t> page of the desired institution, scroll to the end of the list of statements and select Add statement.</a:t>
            </a:r>
            <a:endParaRPr lang="en-US" dirty="0"/>
          </a:p>
        </p:txBody>
      </p:sp>
      <p:sp>
        <p:nvSpPr>
          <p:cNvPr id="4" name="Foliennummernplatzhalter 3"/>
          <p:cNvSpPr>
            <a:spLocks noGrp="1"/>
          </p:cNvSpPr>
          <p:nvPr>
            <p:ph type="sldNum" sz="quarter" idx="5"/>
          </p:nvPr>
        </p:nvSpPr>
        <p:spPr/>
        <p:txBody>
          <a:bodyPr/>
          <a:lstStyle/>
          <a:p>
            <a:fld id="{B7BADE74-1CF5-4B55-93C5-DAD929191205}" type="slidenum">
              <a:rPr lang="en-US" smtClean="0"/>
              <a:t>4</a:t>
            </a:fld>
            <a:endParaRPr lang="en-US"/>
          </a:p>
        </p:txBody>
      </p:sp>
    </p:spTree>
    <p:extLst>
      <p:ext uri="{BB962C8B-B14F-4D97-AF65-F5344CB8AC3E}">
        <p14:creationId xmlns:p14="http://schemas.microsoft.com/office/powerpoint/2010/main" val="194987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dirty="0">
                <a:solidFill>
                  <a:schemeClr val="tx1"/>
                </a:solidFill>
                <a:effectLst/>
                <a:latin typeface="+mn-lt"/>
                <a:ea typeface="+mn-ea"/>
                <a:cs typeface="+mn-cs"/>
              </a:rPr>
              <a:t>In the search field that asks for the property, now search for the property ”Street Address" and select it.</a:t>
            </a:r>
            <a:endParaRPr lang="de-CH" dirty="0"/>
          </a:p>
        </p:txBody>
      </p:sp>
      <p:sp>
        <p:nvSpPr>
          <p:cNvPr id="4" name="Foliennummernplatzhalter 3"/>
          <p:cNvSpPr>
            <a:spLocks noGrp="1"/>
          </p:cNvSpPr>
          <p:nvPr>
            <p:ph type="sldNum" sz="quarter" idx="5"/>
          </p:nvPr>
        </p:nvSpPr>
        <p:spPr/>
        <p:txBody>
          <a:bodyPr/>
          <a:lstStyle/>
          <a:p>
            <a:fld id="{B7BADE74-1CF5-4B55-93C5-DAD929191205}" type="slidenum">
              <a:rPr lang="en-US" smtClean="0"/>
              <a:t>5</a:t>
            </a:fld>
            <a:endParaRPr lang="en-US"/>
          </a:p>
        </p:txBody>
      </p:sp>
    </p:spTree>
    <p:extLst>
      <p:ext uri="{BB962C8B-B14F-4D97-AF65-F5344CB8AC3E}">
        <p14:creationId xmlns:p14="http://schemas.microsoft.com/office/powerpoint/2010/main" val="241353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spcBef>
                <a:spcPts val="0"/>
              </a:spcBef>
              <a:spcAft>
                <a:spcPts val="0"/>
              </a:spcAft>
            </a:pPr>
            <a:r>
              <a:rPr lang="en-GB" sz="1200" b="0" i="0" kern="1200" dirty="0">
                <a:solidFill>
                  <a:schemeClr val="tx1"/>
                </a:solidFill>
                <a:effectLst/>
                <a:latin typeface="+mn-lt"/>
                <a:ea typeface="+mn-ea"/>
                <a:cs typeface="+mn-cs"/>
              </a:rPr>
              <a:t>Copy the address of the institution into the field provided. Then enter the language of the stored address. Without specifying the language, you cannot publish the statement afterwards.</a:t>
            </a:r>
            <a:endParaRPr lang="en-US" dirty="0"/>
          </a:p>
        </p:txBody>
      </p:sp>
      <p:sp>
        <p:nvSpPr>
          <p:cNvPr id="4" name="Foliennummernplatzhalter 3"/>
          <p:cNvSpPr>
            <a:spLocks noGrp="1"/>
          </p:cNvSpPr>
          <p:nvPr>
            <p:ph type="sldNum" sz="quarter" idx="5"/>
          </p:nvPr>
        </p:nvSpPr>
        <p:spPr/>
        <p:txBody>
          <a:bodyPr/>
          <a:lstStyle/>
          <a:p>
            <a:fld id="{B7BADE74-1CF5-4B55-93C5-DAD929191205}" type="slidenum">
              <a:rPr lang="en-US" smtClean="0"/>
              <a:t>6</a:t>
            </a:fld>
            <a:endParaRPr lang="en-US"/>
          </a:p>
        </p:txBody>
      </p:sp>
    </p:spTree>
    <p:extLst>
      <p:ext uri="{BB962C8B-B14F-4D97-AF65-F5344CB8AC3E}">
        <p14:creationId xmlns:p14="http://schemas.microsoft.com/office/powerpoint/2010/main" val="198229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dirty="0">
                <a:solidFill>
                  <a:schemeClr val="tx1"/>
                </a:solidFill>
                <a:effectLst/>
                <a:latin typeface="+mn-lt"/>
                <a:ea typeface="+mn-ea"/>
                <a:cs typeface="+mn-cs"/>
              </a:rPr>
              <a:t>Now you can enter the reference. For this purpose, enter the URL and the date on which you found the information about the address. Once you have entered all the information, you can click on the, Publish, button.</a:t>
            </a:r>
            <a:endParaRPr lang="en-US" dirty="0"/>
          </a:p>
        </p:txBody>
      </p:sp>
      <p:sp>
        <p:nvSpPr>
          <p:cNvPr id="4" name="Foliennummernplatzhalter 3"/>
          <p:cNvSpPr>
            <a:spLocks noGrp="1"/>
          </p:cNvSpPr>
          <p:nvPr>
            <p:ph type="sldNum" sz="quarter" idx="5"/>
          </p:nvPr>
        </p:nvSpPr>
        <p:spPr/>
        <p:txBody>
          <a:bodyPr/>
          <a:lstStyle/>
          <a:p>
            <a:fld id="{B7BADE74-1CF5-4B55-93C5-DAD929191205}" type="slidenum">
              <a:rPr lang="en-US" smtClean="0"/>
              <a:t>7</a:t>
            </a:fld>
            <a:endParaRPr lang="en-US"/>
          </a:p>
        </p:txBody>
      </p:sp>
    </p:spTree>
    <p:extLst>
      <p:ext uri="{BB962C8B-B14F-4D97-AF65-F5344CB8AC3E}">
        <p14:creationId xmlns:p14="http://schemas.microsoft.com/office/powerpoint/2010/main" val="403168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kern="1200" dirty="0">
                <a:solidFill>
                  <a:schemeClr val="tx1"/>
                </a:solidFill>
                <a:effectLst/>
                <a:latin typeface="+mn-lt"/>
                <a:ea typeface="+mn-ea"/>
                <a:cs typeface="+mn-cs"/>
              </a:rPr>
              <a:t>Congratulations. You now know how to add the official address of an institution on </a:t>
            </a:r>
            <a:r>
              <a:rPr lang="en-GB" sz="1200" b="0" i="0" kern="1200" dirty="0" err="1">
                <a:solidFill>
                  <a:schemeClr val="tx1"/>
                </a:solidFill>
                <a:effectLst/>
                <a:latin typeface="+mn-lt"/>
                <a:ea typeface="+mn-ea"/>
                <a:cs typeface="+mn-cs"/>
              </a:rPr>
              <a:t>Wikidata</a:t>
            </a:r>
            <a:r>
              <a:rPr lang="en-GB" sz="1200" b="0" i="0" kern="1200" dirty="0">
                <a:solidFill>
                  <a:schemeClr val="tx1"/>
                </a:solidFill>
                <a:effectLst/>
                <a:latin typeface="+mn-lt"/>
                <a:ea typeface="+mn-ea"/>
                <a:cs typeface="+mn-cs"/>
              </a:rPr>
              <a:t>. Visit our website or our YouTube channel to watch more tutorials.</a:t>
            </a:r>
            <a:endParaRPr lang="de-DE" sz="1800" dirty="0"/>
          </a:p>
        </p:txBody>
      </p:sp>
      <p:sp>
        <p:nvSpPr>
          <p:cNvPr id="53" name="Google Shape;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lam.opendata.ch/"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wikidata.org/wiki/Wikidata:Main_Pag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lam.opendata.ch/"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B59F3-3AC3-49AC-A8A6-185285051EAA}"/>
              </a:ext>
            </a:extLst>
          </p:cNvPr>
          <p:cNvSpPr>
            <a:spLocks noGrp="1"/>
          </p:cNvSpPr>
          <p:nvPr>
            <p:ph type="ctrTitle" hasCustomPrompt="1"/>
          </p:nvPr>
        </p:nvSpPr>
        <p:spPr>
          <a:xfrm>
            <a:off x="1524000" y="1635759"/>
            <a:ext cx="9144000" cy="1874203"/>
          </a:xfrm>
        </p:spPr>
        <p:txBody>
          <a:bodyPr anchor="b"/>
          <a:lstStyle>
            <a:lvl1pPr algn="ctr">
              <a:defRPr sz="6000"/>
            </a:lvl1pPr>
          </a:lstStyle>
          <a:p>
            <a:r>
              <a:rPr lang="de-DE" dirty="0"/>
              <a:t>Title Tutorial</a:t>
            </a:r>
            <a:endParaRPr lang="de-CH" dirty="0"/>
          </a:p>
        </p:txBody>
      </p:sp>
      <p:pic>
        <p:nvPicPr>
          <p:cNvPr id="7" name="Grafik 6">
            <a:hlinkClick r:id="rId2" tooltip="OpenGlam"/>
            <a:extLst>
              <a:ext uri="{FF2B5EF4-FFF2-40B4-BE49-F238E27FC236}">
                <a16:creationId xmlns:a16="http://schemas.microsoft.com/office/drawing/2014/main" id="{AD052B37-D02C-4860-AB3C-772CA8A4E0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5075" y="185737"/>
            <a:ext cx="1981200" cy="990600"/>
          </a:xfrm>
          <a:prstGeom prst="rect">
            <a:avLst/>
          </a:prstGeom>
        </p:spPr>
      </p:pic>
      <p:sp>
        <p:nvSpPr>
          <p:cNvPr id="9" name="Medienplatzhalter 8">
            <a:extLst>
              <a:ext uri="{FF2B5EF4-FFF2-40B4-BE49-F238E27FC236}">
                <a16:creationId xmlns:a16="http://schemas.microsoft.com/office/drawing/2014/main" id="{A58E6637-3A69-4BAB-B46F-2199EC6EC35A}"/>
              </a:ext>
            </a:extLst>
          </p:cNvPr>
          <p:cNvSpPr>
            <a:spLocks noGrp="1" noChangeAspect="1"/>
          </p:cNvSpPr>
          <p:nvPr>
            <p:ph type="media" sz="quarter" idx="10" hasCustomPrompt="1"/>
          </p:nvPr>
        </p:nvSpPr>
        <p:spPr>
          <a:xfrm>
            <a:off x="360000" y="5400000"/>
            <a:ext cx="1080000" cy="1080000"/>
          </a:xfrm>
        </p:spPr>
        <p:txBody>
          <a:bodyPr>
            <a:normAutofit/>
          </a:bodyPr>
          <a:lstStyle>
            <a:lvl1pPr marL="0" indent="0">
              <a:buNone/>
              <a:defRPr sz="1500"/>
            </a:lvl1pPr>
          </a:lstStyle>
          <a:p>
            <a:r>
              <a:rPr lang="de-CH" dirty="0"/>
              <a:t>Audio Description</a:t>
            </a:r>
          </a:p>
        </p:txBody>
      </p:sp>
      <p:pic>
        <p:nvPicPr>
          <p:cNvPr id="1026" name="Picture 2">
            <a:hlinkClick r:id="rId4" tooltip="Wikidata"/>
            <a:extLst>
              <a:ext uri="{FF2B5EF4-FFF2-40B4-BE49-F238E27FC236}">
                <a16:creationId xmlns:a16="http://schemas.microsoft.com/office/drawing/2014/main" id="{8FCA10F7-550A-4A9F-9C78-FBA65B0D1C4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95106" y="4267476"/>
            <a:ext cx="1601787" cy="113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54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46331-A407-43A5-A989-8969938F574B}"/>
              </a:ext>
            </a:extLst>
          </p:cNvPr>
          <p:cNvSpPr>
            <a:spLocks noGrp="1"/>
          </p:cNvSpPr>
          <p:nvPr>
            <p:ph type="title" hasCustomPrompt="1"/>
          </p:nvPr>
        </p:nvSpPr>
        <p:spPr/>
        <p:txBody>
          <a:bodyPr/>
          <a:lstStyle>
            <a:lvl1pPr>
              <a:defRPr/>
            </a:lvl1pPr>
          </a:lstStyle>
          <a:p>
            <a:r>
              <a:rPr lang="de-DE" dirty="0"/>
              <a:t>Intro &amp; Infos</a:t>
            </a:r>
            <a:endParaRPr lang="de-CH" dirty="0"/>
          </a:p>
        </p:txBody>
      </p:sp>
      <p:sp>
        <p:nvSpPr>
          <p:cNvPr id="3" name="Inhaltsplatzhalter 2">
            <a:extLst>
              <a:ext uri="{FF2B5EF4-FFF2-40B4-BE49-F238E27FC236}">
                <a16:creationId xmlns:a16="http://schemas.microsoft.com/office/drawing/2014/main" id="{BF690167-FE9A-4957-ABB3-973E04E576F9}"/>
              </a:ext>
            </a:extLst>
          </p:cNvPr>
          <p:cNvSpPr>
            <a:spLocks noGrp="1"/>
          </p:cNvSpPr>
          <p:nvPr>
            <p:ph idx="1" hasCustomPrompt="1"/>
          </p:nvPr>
        </p:nvSpPr>
        <p:spPr/>
        <p:txBody>
          <a:bodyPr/>
          <a:lstStyle>
            <a:lvl1pPr>
              <a:defRPr/>
            </a:lvl1pPr>
          </a:lstStyle>
          <a:p>
            <a:pPr lvl="0"/>
            <a:r>
              <a:rPr lang="de-CH" dirty="0"/>
              <a:t>Text</a:t>
            </a:r>
          </a:p>
        </p:txBody>
      </p:sp>
      <p:sp>
        <p:nvSpPr>
          <p:cNvPr id="4" name="Datumsplatzhalter 3">
            <a:extLst>
              <a:ext uri="{FF2B5EF4-FFF2-40B4-BE49-F238E27FC236}">
                <a16:creationId xmlns:a16="http://schemas.microsoft.com/office/drawing/2014/main" id="{8E62B025-4A24-4D97-9D8D-D892C9BD4C63}"/>
              </a:ext>
            </a:extLst>
          </p:cNvPr>
          <p:cNvSpPr>
            <a:spLocks noGrp="1"/>
          </p:cNvSpPr>
          <p:nvPr>
            <p:ph type="dt" sz="half" idx="10"/>
          </p:nvPr>
        </p:nvSpPr>
        <p:spPr/>
        <p:txBody>
          <a:bodyPr/>
          <a:lstStyle/>
          <a:p>
            <a:fld id="{69DFD0BE-D8A0-4E67-8BC3-A8960A0E449A}" type="datetimeFigureOut">
              <a:rPr lang="de-CH" smtClean="0"/>
              <a:t>10.08.2022</a:t>
            </a:fld>
            <a:endParaRPr lang="de-CH"/>
          </a:p>
        </p:txBody>
      </p:sp>
      <p:sp>
        <p:nvSpPr>
          <p:cNvPr id="5" name="Fußzeilenplatzhalter 4">
            <a:extLst>
              <a:ext uri="{FF2B5EF4-FFF2-40B4-BE49-F238E27FC236}">
                <a16:creationId xmlns:a16="http://schemas.microsoft.com/office/drawing/2014/main" id="{82721A3F-024A-408F-A1F2-28F4F5979D3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B1B905B-34C6-48DF-B174-AFF13E6C93F1}"/>
              </a:ext>
            </a:extLst>
          </p:cNvPr>
          <p:cNvSpPr>
            <a:spLocks noGrp="1"/>
          </p:cNvSpPr>
          <p:nvPr>
            <p:ph type="sldNum" sz="quarter" idx="12"/>
          </p:nvPr>
        </p:nvSpPr>
        <p:spPr/>
        <p:txBody>
          <a:bodyPr/>
          <a:lstStyle/>
          <a:p>
            <a:fld id="{C0762662-A164-450C-91B2-2033E913E6A5}" type="slidenum">
              <a:rPr lang="de-CH" smtClean="0"/>
              <a:t>‹Nr.›</a:t>
            </a:fld>
            <a:endParaRPr lang="de-CH"/>
          </a:p>
        </p:txBody>
      </p:sp>
      <p:pic>
        <p:nvPicPr>
          <p:cNvPr id="7" name="Grafik 6">
            <a:hlinkClick r:id="rId2" tooltip="OpenGlam"/>
            <a:extLst>
              <a:ext uri="{FF2B5EF4-FFF2-40B4-BE49-F238E27FC236}">
                <a16:creationId xmlns:a16="http://schemas.microsoft.com/office/drawing/2014/main" id="{03F0EA16-D81C-411A-8CE3-343487091D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28113" y="185737"/>
            <a:ext cx="1975123" cy="990600"/>
          </a:xfrm>
          <a:prstGeom prst="rect">
            <a:avLst/>
          </a:prstGeom>
        </p:spPr>
      </p:pic>
    </p:spTree>
    <p:extLst>
      <p:ext uri="{BB962C8B-B14F-4D97-AF65-F5344CB8AC3E}">
        <p14:creationId xmlns:p14="http://schemas.microsoft.com/office/powerpoint/2010/main" val="286511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B2DFD0F-F046-4854-BCF4-3B7E2B4BBCE3}"/>
              </a:ext>
            </a:extLst>
          </p:cNvPr>
          <p:cNvSpPr>
            <a:spLocks noGrp="1"/>
          </p:cNvSpPr>
          <p:nvPr>
            <p:ph type="pic" sz="quarter" idx="10" hasCustomPrompt="1"/>
          </p:nvPr>
        </p:nvSpPr>
        <p:spPr>
          <a:xfrm>
            <a:off x="0" y="0"/>
            <a:ext cx="12192000" cy="6858000"/>
          </a:xfrm>
        </p:spPr>
        <p:txBody>
          <a:bodyPr/>
          <a:lstStyle>
            <a:lvl1pPr>
              <a:defRPr/>
            </a:lvl1pPr>
          </a:lstStyle>
          <a:p>
            <a:r>
              <a:rPr lang="de-CH" dirty="0"/>
              <a:t>Fullscreen </a:t>
            </a:r>
            <a:r>
              <a:rPr lang="de-CH" dirty="0" err="1"/>
              <a:t>screenshot</a:t>
            </a:r>
            <a:r>
              <a:rPr lang="de-CH" dirty="0"/>
              <a:t> </a:t>
            </a:r>
            <a:r>
              <a:rPr lang="de-CH" dirty="0" err="1"/>
              <a:t>of</a:t>
            </a:r>
            <a:r>
              <a:rPr lang="de-CH" dirty="0"/>
              <a:t> </a:t>
            </a:r>
            <a:r>
              <a:rPr lang="de-CH" dirty="0" err="1"/>
              <a:t>page</a:t>
            </a:r>
            <a:r>
              <a:rPr lang="de-CH" dirty="0"/>
              <a:t> </a:t>
            </a:r>
            <a:r>
              <a:rPr lang="de-CH" dirty="0" err="1"/>
              <a:t>to</a:t>
            </a:r>
            <a:r>
              <a:rPr lang="de-CH" dirty="0"/>
              <a:t> </a:t>
            </a:r>
            <a:r>
              <a:rPr lang="de-CH" dirty="0" err="1"/>
              <a:t>show</a:t>
            </a:r>
            <a:endParaRPr lang="de-CH" dirty="0"/>
          </a:p>
        </p:txBody>
      </p:sp>
      <p:sp>
        <p:nvSpPr>
          <p:cNvPr id="11" name="Medienplatzhalter 8">
            <a:extLst>
              <a:ext uri="{FF2B5EF4-FFF2-40B4-BE49-F238E27FC236}">
                <a16:creationId xmlns:a16="http://schemas.microsoft.com/office/drawing/2014/main" id="{AADCA4F5-A11A-4540-941C-558A8814A7DF}"/>
              </a:ext>
            </a:extLst>
          </p:cNvPr>
          <p:cNvSpPr>
            <a:spLocks noGrp="1" noChangeAspect="1"/>
          </p:cNvSpPr>
          <p:nvPr>
            <p:ph type="media" sz="quarter" idx="11" hasCustomPrompt="1"/>
          </p:nvPr>
        </p:nvSpPr>
        <p:spPr>
          <a:xfrm>
            <a:off x="360000" y="5400000"/>
            <a:ext cx="1080000" cy="1080000"/>
          </a:xfrm>
        </p:spPr>
        <p:txBody>
          <a:bodyPr>
            <a:normAutofit/>
          </a:bodyPr>
          <a:lstStyle>
            <a:lvl1pPr marL="0" indent="0">
              <a:buNone/>
              <a:defRPr sz="1500"/>
            </a:lvl1pPr>
          </a:lstStyle>
          <a:p>
            <a:r>
              <a:rPr lang="de-CH" dirty="0"/>
              <a:t>Audio Description</a:t>
            </a:r>
          </a:p>
        </p:txBody>
      </p:sp>
    </p:spTree>
    <p:extLst>
      <p:ext uri="{BB962C8B-B14F-4D97-AF65-F5344CB8AC3E}">
        <p14:creationId xmlns:p14="http://schemas.microsoft.com/office/powerpoint/2010/main" val="2694508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2DEB0-446C-41BB-9A5B-4241EA595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Title Tutorial</a:t>
            </a:r>
            <a:endParaRPr lang="de-CH" dirty="0"/>
          </a:p>
        </p:txBody>
      </p:sp>
      <p:sp>
        <p:nvSpPr>
          <p:cNvPr id="3" name="Textplatzhalter 2">
            <a:extLst>
              <a:ext uri="{FF2B5EF4-FFF2-40B4-BE49-F238E27FC236}">
                <a16:creationId xmlns:a16="http://schemas.microsoft.com/office/drawing/2014/main" id="{C55513F7-0F1A-47BD-84AB-A69E26E32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A3381FFD-ABBB-4BA6-B10E-23ADB8352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FD0BE-D8A0-4E67-8BC3-A8960A0E449A}" type="datetimeFigureOut">
              <a:rPr lang="de-CH" smtClean="0"/>
              <a:t>10.08.2022</a:t>
            </a:fld>
            <a:endParaRPr lang="de-CH"/>
          </a:p>
        </p:txBody>
      </p:sp>
      <p:sp>
        <p:nvSpPr>
          <p:cNvPr id="5" name="Fußzeilenplatzhalter 4">
            <a:extLst>
              <a:ext uri="{FF2B5EF4-FFF2-40B4-BE49-F238E27FC236}">
                <a16:creationId xmlns:a16="http://schemas.microsoft.com/office/drawing/2014/main" id="{35E0A8DC-42A7-4F67-92D5-4BEDB4D21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CF1CEF9A-47AF-413F-BD0C-EAE24EFAA3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62662-A164-450C-91B2-2033E913E6A5}" type="slidenum">
              <a:rPr lang="de-CH" smtClean="0"/>
              <a:t>‹Nr.›</a:t>
            </a:fld>
            <a:endParaRPr lang="de-CH"/>
          </a:p>
        </p:txBody>
      </p:sp>
    </p:spTree>
    <p:extLst>
      <p:ext uri="{BB962C8B-B14F-4D97-AF65-F5344CB8AC3E}">
        <p14:creationId xmlns:p14="http://schemas.microsoft.com/office/powerpoint/2010/main" val="137249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b="1" kern="1200">
          <a:solidFill>
            <a:srgbClr val="B8A32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hyperlink" Target="https://bit.ly/GLAMtutorial" TargetMode="External"/><Relationship Id="rId5" Type="http://schemas.openxmlformats.org/officeDocument/2006/relationships/hyperlink" Target="https://tutorials.schoolofdata.ch/"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87FAE-D3E8-4298-89C9-2111AA2436DC}"/>
              </a:ext>
            </a:extLst>
          </p:cNvPr>
          <p:cNvSpPr>
            <a:spLocks noGrp="1"/>
          </p:cNvSpPr>
          <p:nvPr>
            <p:ph type="ctrTitle"/>
          </p:nvPr>
        </p:nvSpPr>
        <p:spPr/>
        <p:txBody>
          <a:bodyPr/>
          <a:lstStyle/>
          <a:p>
            <a:r>
              <a:rPr lang="de-CH" dirty="0"/>
              <a:t>Add </a:t>
            </a:r>
            <a:r>
              <a:rPr lang="de-CH" dirty="0" err="1"/>
              <a:t>the</a:t>
            </a:r>
            <a:r>
              <a:rPr lang="de-CH" dirty="0"/>
              <a:t> </a:t>
            </a:r>
            <a:r>
              <a:rPr lang="de-CH" dirty="0" err="1"/>
              <a:t>official</a:t>
            </a:r>
            <a:r>
              <a:rPr lang="de-CH" dirty="0"/>
              <a:t> </a:t>
            </a:r>
            <a:r>
              <a:rPr lang="de-CH" dirty="0" err="1"/>
              <a:t>street</a:t>
            </a:r>
            <a:r>
              <a:rPr lang="de-CH" dirty="0"/>
              <a:t> </a:t>
            </a:r>
            <a:r>
              <a:rPr lang="de-CH" dirty="0" err="1"/>
              <a:t>address</a:t>
            </a:r>
            <a:r>
              <a:rPr lang="de-CH" dirty="0"/>
              <a:t> </a:t>
            </a:r>
            <a:r>
              <a:rPr lang="de-CH" dirty="0" err="1"/>
              <a:t>of</a:t>
            </a:r>
            <a:r>
              <a:rPr lang="de-CH" dirty="0"/>
              <a:t> an </a:t>
            </a:r>
            <a:r>
              <a:rPr lang="de-CH" dirty="0" err="1"/>
              <a:t>institution</a:t>
            </a:r>
            <a:endParaRPr lang="de-CH" dirty="0"/>
          </a:p>
        </p:txBody>
      </p:sp>
      <p:pic>
        <p:nvPicPr>
          <p:cNvPr id="4" name="Google Shape;36;p5">
            <a:extLst>
              <a:ext uri="{FF2B5EF4-FFF2-40B4-BE49-F238E27FC236}">
                <a16:creationId xmlns:a16="http://schemas.microsoft.com/office/drawing/2014/main" id="{BB7CEF75-9679-4CF7-A226-F1138F7CF317}"/>
              </a:ext>
            </a:extLst>
          </p:cNvPr>
          <p:cNvPicPr preferRelativeResize="0"/>
          <p:nvPr/>
        </p:nvPicPr>
        <p:blipFill>
          <a:blip r:embed="rId6">
            <a:alphaModFix/>
          </a:blip>
          <a:stretch>
            <a:fillRect/>
          </a:stretch>
        </p:blipFill>
        <p:spPr>
          <a:xfrm>
            <a:off x="4518625" y="3596412"/>
            <a:ext cx="3154746" cy="3043238"/>
          </a:xfrm>
          <a:prstGeom prst="rect">
            <a:avLst/>
          </a:prstGeom>
          <a:noFill/>
          <a:ln>
            <a:noFill/>
          </a:ln>
        </p:spPr>
      </p:pic>
      <p:pic>
        <p:nvPicPr>
          <p:cNvPr id="3" name="Tut03_1_en.mp3" descr="Tut03_1_en.mp3">
            <a:hlinkClick r:id="" action="ppaction://media"/>
            <a:extLst>
              <a:ext uri="{FF2B5EF4-FFF2-40B4-BE49-F238E27FC236}">
                <a16:creationId xmlns:a16="http://schemas.microsoft.com/office/drawing/2014/main" id="{0A6C222F-D8F5-574A-9ED6-414DC59215EC}"/>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96686" y="5606142"/>
            <a:ext cx="812800" cy="812800"/>
          </a:xfrm>
          <a:prstGeom prst="rect">
            <a:avLst/>
          </a:prstGeom>
        </p:spPr>
      </p:pic>
    </p:spTree>
    <p:custDataLst>
      <p:tags r:id="rId1"/>
    </p:custDataLst>
    <p:extLst>
      <p:ext uri="{BB962C8B-B14F-4D97-AF65-F5344CB8AC3E}">
        <p14:creationId xmlns:p14="http://schemas.microsoft.com/office/powerpoint/2010/main" val="1754467995"/>
      </p:ext>
    </p:extLst>
  </p:cSld>
  <p:clrMapOvr>
    <a:masterClrMapping/>
  </p:clrMapOvr>
  <mc:AlternateContent xmlns:mc="http://schemas.openxmlformats.org/markup-compatibility/2006" xmlns:p14="http://schemas.microsoft.com/office/powerpoint/2010/main">
    <mc:Choice Requires="p14">
      <p:transition spd="slow" p14:dur="2000" advTm="7365"/>
    </mc:Choice>
    <mc:Fallback xmlns="">
      <p:transition spd="slow" advTm="7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46" objId="3"/>
        <p14:stopEvt time="7083"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8200" y="365125"/>
            <a:ext cx="10515600" cy="3341400"/>
          </a:xfrm>
          <a:prstGeom prst="rect">
            <a:avLst/>
          </a:prstGeom>
          <a:noFill/>
          <a:ln>
            <a:noFill/>
          </a:ln>
        </p:spPr>
        <p:txBody>
          <a:bodyPr spcFirstLastPara="1" wrap="square" lIns="91425" tIns="45700" rIns="91425" bIns="45700" anchor="ctr" anchorCtr="0">
            <a:normAutofit/>
          </a:bodyPr>
          <a:lstStyle/>
          <a:p>
            <a:pPr lvl="0" algn="ctr">
              <a:spcBef>
                <a:spcPts val="0"/>
              </a:spcBef>
              <a:buClr>
                <a:srgbClr val="B8A321"/>
              </a:buClr>
              <a:buSzPts val="4400"/>
            </a:pPr>
            <a:r>
              <a:rPr lang="en-GB" b="0" dirty="0"/>
              <a:t>We would like to thank Wikimedia Switzerland for their support in the production of this tutorial.</a:t>
            </a:r>
            <a:endParaRPr dirty="0"/>
          </a:p>
        </p:txBody>
      </p:sp>
      <p:pic>
        <p:nvPicPr>
          <p:cNvPr id="43" name="Google Shape;43;p6"/>
          <p:cNvPicPr preferRelativeResize="0"/>
          <p:nvPr/>
        </p:nvPicPr>
        <p:blipFill>
          <a:blip r:embed="rId5">
            <a:alphaModFix/>
          </a:blip>
          <a:stretch>
            <a:fillRect/>
          </a:stretch>
        </p:blipFill>
        <p:spPr>
          <a:xfrm>
            <a:off x="4145000" y="3212300"/>
            <a:ext cx="3901984" cy="2846675"/>
          </a:xfrm>
          <a:prstGeom prst="rect">
            <a:avLst/>
          </a:prstGeom>
          <a:noFill/>
          <a:ln>
            <a:noFill/>
          </a:ln>
        </p:spPr>
      </p:pic>
      <p:pic>
        <p:nvPicPr>
          <p:cNvPr id="3" name="Tut03_2_en.mp3" descr="Tut03_2_en.mp3">
            <a:hlinkClick r:id="" action="ppaction://media"/>
            <a:extLst>
              <a:ext uri="{FF2B5EF4-FFF2-40B4-BE49-F238E27FC236}">
                <a16:creationId xmlns:a16="http://schemas.microsoft.com/office/drawing/2014/main" id="{A297097A-928C-074A-A932-68C198C5B1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184" y="5504543"/>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880"/>
    </mc:Choice>
    <mc:Fallback xmlns="">
      <p:transition spd="slow" advTm="5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 objId="3"/>
        <p14:stopEvt time="5471"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9D6C6-C1E0-4A77-9371-8B32A4A5B13A}"/>
              </a:ext>
            </a:extLst>
          </p:cNvPr>
          <p:cNvSpPr>
            <a:spLocks noGrp="1"/>
          </p:cNvSpPr>
          <p:nvPr>
            <p:ph type="title"/>
          </p:nvPr>
        </p:nvSpPr>
        <p:spPr/>
        <p:txBody>
          <a:bodyPr/>
          <a:lstStyle/>
          <a:p>
            <a:endParaRPr lang="en-US"/>
          </a:p>
        </p:txBody>
      </p:sp>
      <p:pic>
        <p:nvPicPr>
          <p:cNvPr id="9" name="Grafik 8">
            <a:extLst>
              <a:ext uri="{FF2B5EF4-FFF2-40B4-BE49-F238E27FC236}">
                <a16:creationId xmlns:a16="http://schemas.microsoft.com/office/drawing/2014/main" id="{5895F009-C351-4794-8CB1-B0D1033E1A9C}"/>
              </a:ext>
            </a:extLst>
          </p:cNvPr>
          <p:cNvPicPr>
            <a:picLocks noChangeAspect="1"/>
          </p:cNvPicPr>
          <p:nvPr/>
        </p:nvPicPr>
        <p:blipFill>
          <a:blip r:embed="rId5"/>
          <a:stretch>
            <a:fillRect/>
          </a:stretch>
        </p:blipFill>
        <p:spPr>
          <a:xfrm>
            <a:off x="0" y="69020"/>
            <a:ext cx="12192000" cy="6719959"/>
          </a:xfrm>
          <a:prstGeom prst="rect">
            <a:avLst/>
          </a:prstGeom>
        </p:spPr>
      </p:pic>
      <p:pic>
        <p:nvPicPr>
          <p:cNvPr id="8" name="Picture 7">
            <a:extLst>
              <a:ext uri="{FF2B5EF4-FFF2-40B4-BE49-F238E27FC236}">
                <a16:creationId xmlns:a16="http://schemas.microsoft.com/office/drawing/2014/main" id="{EAD2E815-3C43-964F-9205-ECF2365D859F}"/>
              </a:ext>
            </a:extLst>
          </p:cNvPr>
          <p:cNvPicPr>
            <a:picLocks noChangeAspect="1"/>
          </p:cNvPicPr>
          <p:nvPr/>
        </p:nvPicPr>
        <p:blipFill rotWithShape="1">
          <a:blip r:embed="rId6">
            <a:extLst>
              <a:ext uri="{28A0092B-C50C-407E-A947-70E740481C1C}">
                <a14:useLocalDpi xmlns:a14="http://schemas.microsoft.com/office/drawing/2010/main" val="0"/>
              </a:ext>
            </a:extLst>
          </a:blip>
          <a:srcRect l="2664" t="7753" r="7559" b="7753"/>
          <a:stretch/>
        </p:blipFill>
        <p:spPr>
          <a:xfrm>
            <a:off x="0" y="0"/>
            <a:ext cx="12192000" cy="7171408"/>
          </a:xfrm>
          <a:prstGeom prst="rect">
            <a:avLst/>
          </a:prstGeom>
        </p:spPr>
      </p:pic>
      <p:sp>
        <p:nvSpPr>
          <p:cNvPr id="4" name="Rechteck 3">
            <a:extLst>
              <a:ext uri="{FF2B5EF4-FFF2-40B4-BE49-F238E27FC236}">
                <a16:creationId xmlns:a16="http://schemas.microsoft.com/office/drawing/2014/main" id="{CBF7FFCB-F714-4A29-8CC2-5B5688D3E7B1}"/>
              </a:ext>
            </a:extLst>
          </p:cNvPr>
          <p:cNvSpPr/>
          <p:nvPr/>
        </p:nvSpPr>
        <p:spPr>
          <a:xfrm>
            <a:off x="6269671" y="406116"/>
            <a:ext cx="1513489" cy="2147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Rechteck 5">
            <a:extLst>
              <a:ext uri="{FF2B5EF4-FFF2-40B4-BE49-F238E27FC236}">
                <a16:creationId xmlns:a16="http://schemas.microsoft.com/office/drawing/2014/main" id="{19605A92-A049-4C0A-BC3F-4E168F0C1BB1}"/>
              </a:ext>
            </a:extLst>
          </p:cNvPr>
          <p:cNvSpPr/>
          <p:nvPr/>
        </p:nvSpPr>
        <p:spPr>
          <a:xfrm>
            <a:off x="9484584" y="742733"/>
            <a:ext cx="2620329" cy="12440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 name="Tut03_3_en.mp3" descr="Tut03_3_en.mp3">
            <a:hlinkClick r:id="" action="ppaction://media"/>
            <a:extLst>
              <a:ext uri="{FF2B5EF4-FFF2-40B4-BE49-F238E27FC236}">
                <a16:creationId xmlns:a16="http://schemas.microsoft.com/office/drawing/2014/main" id="{3C1335C1-12DD-9146-8C7A-E446606732C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7"/>
          <a:stretch>
            <a:fillRect/>
          </a:stretch>
        </p:blipFill>
        <p:spPr>
          <a:xfrm>
            <a:off x="431800" y="5976179"/>
            <a:ext cx="812800" cy="812800"/>
          </a:xfrm>
        </p:spPr>
      </p:pic>
    </p:spTree>
    <p:extLst>
      <p:ext uri="{BB962C8B-B14F-4D97-AF65-F5344CB8AC3E}">
        <p14:creationId xmlns:p14="http://schemas.microsoft.com/office/powerpoint/2010/main" val="2317991688"/>
      </p:ext>
    </p:extLst>
  </p:cSld>
  <p:clrMapOvr>
    <a:masterClrMapping/>
  </p:clrMapOvr>
  <mc:AlternateContent xmlns:mc="http://schemas.openxmlformats.org/markup-compatibility/2006" xmlns:p14="http://schemas.microsoft.com/office/powerpoint/2010/main">
    <mc:Choice Requires="p14">
      <p:transition spd="slow" p14:dur="2000" advTm="12012"/>
    </mc:Choice>
    <mc:Fallback xmlns="">
      <p:transition spd="slow" advTm="12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68" fill="hold"/>
                                        <p:tgtEl>
                                          <p:spTgt spid="13"/>
                                        </p:tgtEl>
                                      </p:cBhvr>
                                    </p:cmd>
                                  </p:childTnLst>
                                </p:cTn>
                              </p:par>
                              <p:par>
                                <p:cTn id="7" presetID="1" presetClass="entr" presetSubtype="0" fill="hold" grpId="0" nodeType="withEffect">
                                  <p:stCondLst>
                                    <p:cond delay="5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9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childTnLst>
        </p:cTn>
      </p:par>
    </p:tnLst>
    <p:bldLst>
      <p:bldP spid="4" grpId="0" animBg="1"/>
      <p:bldP spid="6" grpId="0" animBg="1"/>
    </p:bldLst>
  </p:timing>
  <p:extLst>
    <p:ext uri="{E180D4A7-C9FB-4DFB-919C-405C955672EB}">
      <p14:showEvtLst xmlns:p14="http://schemas.microsoft.com/office/powerpoint/2010/main">
        <p14:playEvt time="6" objId="13"/>
        <p14:stopEvt time="11621" objId="1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21868-74AF-4A99-A01B-35AE87150A43}"/>
              </a:ext>
            </a:extLst>
          </p:cNvPr>
          <p:cNvSpPr>
            <a:spLocks noGrp="1"/>
          </p:cNvSpPr>
          <p:nvPr>
            <p:ph type="title"/>
          </p:nvPr>
        </p:nvSpPr>
        <p:spPr/>
        <p:txBody>
          <a:bodyPr/>
          <a:lstStyle/>
          <a:p>
            <a:endParaRPr lang="en-US"/>
          </a:p>
        </p:txBody>
      </p:sp>
      <p:pic>
        <p:nvPicPr>
          <p:cNvPr id="10" name="Picture 9">
            <a:extLst>
              <a:ext uri="{FF2B5EF4-FFF2-40B4-BE49-F238E27FC236}">
                <a16:creationId xmlns:a16="http://schemas.microsoft.com/office/drawing/2014/main" id="{3825C5FF-C715-6347-8962-189CCC394F5A}"/>
              </a:ext>
            </a:extLst>
          </p:cNvPr>
          <p:cNvPicPr>
            <a:picLocks noChangeAspect="1"/>
          </p:cNvPicPr>
          <p:nvPr/>
        </p:nvPicPr>
        <p:blipFill rotWithShape="1">
          <a:blip r:embed="rId5">
            <a:extLst>
              <a:ext uri="{28A0092B-C50C-407E-A947-70E740481C1C}">
                <a14:useLocalDpi xmlns:a14="http://schemas.microsoft.com/office/drawing/2010/main" val="0"/>
              </a:ext>
            </a:extLst>
          </a:blip>
          <a:srcRect t="7381" r="133" b="7381"/>
          <a:stretch/>
        </p:blipFill>
        <p:spPr>
          <a:xfrm>
            <a:off x="0" y="0"/>
            <a:ext cx="12171623" cy="6492875"/>
          </a:xfrm>
          <a:prstGeom prst="rect">
            <a:avLst/>
          </a:prstGeom>
        </p:spPr>
      </p:pic>
      <p:sp>
        <p:nvSpPr>
          <p:cNvPr id="6" name="Rechteck 5">
            <a:extLst>
              <a:ext uri="{FF2B5EF4-FFF2-40B4-BE49-F238E27FC236}">
                <a16:creationId xmlns:a16="http://schemas.microsoft.com/office/drawing/2014/main" id="{7ADA6392-02A2-45D4-9A8D-371C65804AB9}"/>
              </a:ext>
            </a:extLst>
          </p:cNvPr>
          <p:cNvSpPr/>
          <p:nvPr/>
        </p:nvSpPr>
        <p:spPr>
          <a:xfrm>
            <a:off x="7284672" y="5272641"/>
            <a:ext cx="1334814" cy="204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Tut03_4_en.mp3" descr="Tut03_4_en.mp3">
            <a:hlinkClick r:id="" action="ppaction://media"/>
            <a:extLst>
              <a:ext uri="{FF2B5EF4-FFF2-40B4-BE49-F238E27FC236}">
                <a16:creationId xmlns:a16="http://schemas.microsoft.com/office/drawing/2014/main" id="{C1BEFF88-A5F0-7C44-AC37-15E3DFCB281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431800" y="5539014"/>
            <a:ext cx="812800" cy="812800"/>
          </a:xfrm>
        </p:spPr>
      </p:pic>
    </p:spTree>
    <p:extLst>
      <p:ext uri="{BB962C8B-B14F-4D97-AF65-F5344CB8AC3E}">
        <p14:creationId xmlns:p14="http://schemas.microsoft.com/office/powerpoint/2010/main" val="3566597779"/>
      </p:ext>
    </p:extLst>
  </p:cSld>
  <p:clrMapOvr>
    <a:masterClrMapping/>
  </p:clrMapOvr>
  <mc:AlternateContent xmlns:mc="http://schemas.openxmlformats.org/markup-compatibility/2006" xmlns:p14="http://schemas.microsoft.com/office/powerpoint/2010/main">
    <mc:Choice Requires="p14">
      <p:transition spd="slow" p14:dur="2000" advTm="8384"/>
    </mc:Choice>
    <mc:Fallback xmlns="">
      <p:transition spd="slow" advTm="8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80" fill="hold"/>
                                        <p:tgtEl>
                                          <p:spTgt spid="8"/>
                                        </p:tgtEl>
                                      </p:cBhvr>
                                    </p:cmd>
                                  </p:childTnLst>
                                </p:cTn>
                              </p:par>
                              <p:par>
                                <p:cTn id="7" presetID="1" presetClass="entr" presetSubtype="0" fill="hold" grpId="0" nodeType="withEffect">
                                  <p:stCondLst>
                                    <p:cond delay="45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8"/>
                </p:tgtEl>
              </p:cMediaNode>
            </p:audio>
          </p:childTnLst>
        </p:cTn>
      </p:par>
    </p:tnLst>
    <p:bldLst>
      <p:bldP spid="6" grpId="0" animBg="1"/>
    </p:bldLst>
  </p:timing>
  <p:extLst>
    <p:ext uri="{E180D4A7-C9FB-4DFB-919C-405C955672EB}">
      <p14:showEvtLst xmlns:p14="http://schemas.microsoft.com/office/powerpoint/2010/main">
        <p14:playEvt time="2" objId="8"/>
        <p14:stopEvt time="7115" objId="8"/>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B9817-843B-4319-9451-89D1D9488B47}"/>
              </a:ext>
            </a:extLst>
          </p:cNvPr>
          <p:cNvSpPr>
            <a:spLocks noGrp="1"/>
          </p:cNvSpPr>
          <p:nvPr>
            <p:ph type="title"/>
          </p:nvPr>
        </p:nvSpPr>
        <p:spPr/>
        <p:txBody>
          <a:bodyPr/>
          <a:lstStyle/>
          <a:p>
            <a:endParaRPr lang="de-CH"/>
          </a:p>
        </p:txBody>
      </p:sp>
      <p:pic>
        <p:nvPicPr>
          <p:cNvPr id="10" name="Picture 9">
            <a:extLst>
              <a:ext uri="{FF2B5EF4-FFF2-40B4-BE49-F238E27FC236}">
                <a16:creationId xmlns:a16="http://schemas.microsoft.com/office/drawing/2014/main" id="{47AF5D05-E96E-084E-B3AC-30B8010AAAE3}"/>
              </a:ext>
            </a:extLst>
          </p:cNvPr>
          <p:cNvPicPr>
            <a:picLocks noChangeAspect="1"/>
          </p:cNvPicPr>
          <p:nvPr/>
        </p:nvPicPr>
        <p:blipFill rotWithShape="1">
          <a:blip r:embed="rId5">
            <a:extLst>
              <a:ext uri="{28A0092B-C50C-407E-A947-70E740481C1C}">
                <a14:useLocalDpi xmlns:a14="http://schemas.microsoft.com/office/drawing/2010/main" val="0"/>
              </a:ext>
            </a:extLst>
          </a:blip>
          <a:srcRect l="2083" t="6983" r="5953" b="5324"/>
          <a:stretch/>
        </p:blipFill>
        <p:spPr>
          <a:xfrm>
            <a:off x="0" y="0"/>
            <a:ext cx="12830629" cy="7646591"/>
          </a:xfrm>
          <a:prstGeom prst="rect">
            <a:avLst/>
          </a:prstGeom>
        </p:spPr>
      </p:pic>
      <p:sp>
        <p:nvSpPr>
          <p:cNvPr id="6" name="Rechteck 5">
            <a:extLst>
              <a:ext uri="{FF2B5EF4-FFF2-40B4-BE49-F238E27FC236}">
                <a16:creationId xmlns:a16="http://schemas.microsoft.com/office/drawing/2014/main" id="{1512DFBA-C166-4E06-B675-FE8C1D4751B8}"/>
              </a:ext>
            </a:extLst>
          </p:cNvPr>
          <p:cNvSpPr/>
          <p:nvPr/>
        </p:nvSpPr>
        <p:spPr>
          <a:xfrm>
            <a:off x="808795" y="2698610"/>
            <a:ext cx="2065033" cy="6868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Tut03_5_en.mp3" descr="Tut03_5_en.mp3">
            <a:hlinkClick r:id="" action="ppaction://media"/>
            <a:extLst>
              <a:ext uri="{FF2B5EF4-FFF2-40B4-BE49-F238E27FC236}">
                <a16:creationId xmlns:a16="http://schemas.microsoft.com/office/drawing/2014/main" id="{A73C2D00-AE23-4F49-874F-3769BF8DDFA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431800" y="5680075"/>
            <a:ext cx="812800" cy="812800"/>
          </a:xfrm>
        </p:spPr>
      </p:pic>
    </p:spTree>
    <p:extLst>
      <p:ext uri="{BB962C8B-B14F-4D97-AF65-F5344CB8AC3E}">
        <p14:creationId xmlns:p14="http://schemas.microsoft.com/office/powerpoint/2010/main" val="2776528065"/>
      </p:ext>
    </p:extLst>
  </p:cSld>
  <p:clrMapOvr>
    <a:masterClrMapping/>
  </p:clrMapOvr>
  <mc:AlternateContent xmlns:mc="http://schemas.openxmlformats.org/markup-compatibility/2006" xmlns:p14="http://schemas.microsoft.com/office/powerpoint/2010/main">
    <mc:Choice Requires="p14">
      <p:transition spd="slow" p14:dur="2000" advTm="7007"/>
    </mc:Choice>
    <mc:Fallback xmlns="">
      <p:transition spd="slow" advTm="70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32" fill="hold"/>
                                        <p:tgtEl>
                                          <p:spTgt spid="8"/>
                                        </p:tgtEl>
                                      </p:cBhvr>
                                    </p:cmd>
                                  </p:childTnLst>
                                </p:cTn>
                              </p:par>
                              <p:par>
                                <p:cTn id="7" presetID="1" presetClass="entr" presetSubtype="0" fill="hold" grpId="0" nodeType="withEffect">
                                  <p:stCondLst>
                                    <p:cond delay="35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8"/>
                </p:tgtEl>
              </p:cMediaNode>
            </p:audio>
          </p:childTnLst>
        </p:cTn>
      </p:par>
    </p:tnLst>
    <p:bldLst>
      <p:bldP spid="6" grpId="0" animBg="1"/>
    </p:bldLst>
  </p:timing>
  <p:extLst>
    <p:ext uri="{E180D4A7-C9FB-4DFB-919C-405C955672EB}">
      <p14:showEvtLst xmlns:p14="http://schemas.microsoft.com/office/powerpoint/2010/main">
        <p14:playEvt time="2" objId="8"/>
        <p14:stopEvt time="5865" objId="8"/>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E4B44-F159-47EA-A6B2-D06EF2667D99}"/>
              </a:ext>
            </a:extLst>
          </p:cNvPr>
          <p:cNvSpPr>
            <a:spLocks noGrp="1"/>
          </p:cNvSpPr>
          <p:nvPr>
            <p:ph type="title"/>
          </p:nvPr>
        </p:nvSpPr>
        <p:spPr/>
        <p:txBody>
          <a:bodyPr/>
          <a:lstStyle/>
          <a:p>
            <a:endParaRPr lang="en-US"/>
          </a:p>
        </p:txBody>
      </p:sp>
      <p:pic>
        <p:nvPicPr>
          <p:cNvPr id="10" name="Picture 9">
            <a:extLst>
              <a:ext uri="{FF2B5EF4-FFF2-40B4-BE49-F238E27FC236}">
                <a16:creationId xmlns:a16="http://schemas.microsoft.com/office/drawing/2014/main" id="{CF78CB42-0150-664D-A485-4BD1BFF29338}"/>
              </a:ext>
            </a:extLst>
          </p:cNvPr>
          <p:cNvPicPr>
            <a:picLocks noChangeAspect="1"/>
          </p:cNvPicPr>
          <p:nvPr/>
        </p:nvPicPr>
        <p:blipFill rotWithShape="1">
          <a:blip r:embed="rId5">
            <a:extLst>
              <a:ext uri="{28A0092B-C50C-407E-A947-70E740481C1C}">
                <a14:useLocalDpi xmlns:a14="http://schemas.microsoft.com/office/drawing/2010/main" val="0"/>
              </a:ext>
            </a:extLst>
          </a:blip>
          <a:srcRect l="-133" t="8016" r="5555" b="5324"/>
          <a:stretch/>
        </p:blipFill>
        <p:spPr>
          <a:xfrm>
            <a:off x="0" y="28980"/>
            <a:ext cx="12015326" cy="6880981"/>
          </a:xfrm>
          <a:prstGeom prst="rect">
            <a:avLst/>
          </a:prstGeom>
        </p:spPr>
      </p:pic>
      <p:sp>
        <p:nvSpPr>
          <p:cNvPr id="5" name="Rechteck 4">
            <a:extLst>
              <a:ext uri="{FF2B5EF4-FFF2-40B4-BE49-F238E27FC236}">
                <a16:creationId xmlns:a16="http://schemas.microsoft.com/office/drawing/2014/main" id="{DB7515E0-19F0-48FE-9C5C-961508637D31}"/>
              </a:ext>
            </a:extLst>
          </p:cNvPr>
          <p:cNvSpPr/>
          <p:nvPr/>
        </p:nvSpPr>
        <p:spPr>
          <a:xfrm>
            <a:off x="2784241" y="2365780"/>
            <a:ext cx="4088524" cy="17127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Tut03_6_en.mp3" descr="Tut03_6_en.mp3">
            <a:hlinkClick r:id="" action="ppaction://media"/>
            <a:extLst>
              <a:ext uri="{FF2B5EF4-FFF2-40B4-BE49-F238E27FC236}">
                <a16:creationId xmlns:a16="http://schemas.microsoft.com/office/drawing/2014/main" id="{115790BE-7073-6B47-926F-365F94EB3BEF}"/>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431800" y="5495472"/>
            <a:ext cx="812800" cy="812800"/>
          </a:xfrm>
        </p:spPr>
      </p:pic>
    </p:spTree>
    <p:extLst>
      <p:ext uri="{BB962C8B-B14F-4D97-AF65-F5344CB8AC3E}">
        <p14:creationId xmlns:p14="http://schemas.microsoft.com/office/powerpoint/2010/main" val="3764781863"/>
      </p:ext>
    </p:extLst>
  </p:cSld>
  <p:clrMapOvr>
    <a:masterClrMapping/>
  </p:clrMapOvr>
  <mc:AlternateContent xmlns:mc="http://schemas.openxmlformats.org/markup-compatibility/2006" xmlns:p14="http://schemas.microsoft.com/office/powerpoint/2010/main">
    <mc:Choice Requires="p14">
      <p:transition spd="slow" p14:dur="2000" advTm="11001"/>
    </mc:Choice>
    <mc:Fallback xmlns="">
      <p:transition spd="slow" advTm="11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2" fill="hold"/>
                                        <p:tgtEl>
                                          <p:spTgt spid="7"/>
                                        </p:tgtEl>
                                      </p:cBhvr>
                                    </p:cmd>
                                  </p:childTnLst>
                                </p:cTn>
                              </p:par>
                              <p:par>
                                <p:cTn id="7" presetID="1" presetClass="entr" presetSubtype="0" fill="hold" grpId="0" nodeType="withEffect">
                                  <p:stCondLst>
                                    <p:cond delay="30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7"/>
                </p:tgtEl>
              </p:cMediaNode>
            </p:audio>
          </p:childTnLst>
        </p:cTn>
      </p:par>
    </p:tnLst>
    <p:bldLst>
      <p:bldP spid="5" grpId="0" animBg="1"/>
    </p:bldLst>
  </p:timing>
  <p:extLst>
    <p:ext uri="{E180D4A7-C9FB-4DFB-919C-405C955672EB}">
      <p14:showEvtLst xmlns:p14="http://schemas.microsoft.com/office/powerpoint/2010/main">
        <p14:playEvt time="1" objId="7"/>
        <p14:stopEvt time="10077" objId="7"/>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4C9FF-89F8-48E7-865F-32584912EF1C}"/>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19A8D468-3656-BC44-BA3A-3410F5828155}"/>
              </a:ext>
            </a:extLst>
          </p:cNvPr>
          <p:cNvPicPr>
            <a:picLocks noChangeAspect="1"/>
          </p:cNvPicPr>
          <p:nvPr/>
        </p:nvPicPr>
        <p:blipFill rotWithShape="1">
          <a:blip r:embed="rId5">
            <a:extLst>
              <a:ext uri="{28A0092B-C50C-407E-A947-70E740481C1C}">
                <a14:useLocalDpi xmlns:a14="http://schemas.microsoft.com/office/drawing/2010/main" val="0"/>
              </a:ext>
            </a:extLst>
          </a:blip>
          <a:srcRect t="6417" r="-311" b="7936"/>
          <a:stretch/>
        </p:blipFill>
        <p:spPr>
          <a:xfrm>
            <a:off x="-92597" y="-1"/>
            <a:ext cx="12284597" cy="6505985"/>
          </a:xfrm>
          <a:prstGeom prst="rect">
            <a:avLst/>
          </a:prstGeom>
        </p:spPr>
      </p:pic>
      <p:sp>
        <p:nvSpPr>
          <p:cNvPr id="13" name="Rechteck 12">
            <a:extLst>
              <a:ext uri="{FF2B5EF4-FFF2-40B4-BE49-F238E27FC236}">
                <a16:creationId xmlns:a16="http://schemas.microsoft.com/office/drawing/2014/main" id="{D0036CCF-3D9B-455A-B093-38A006AA8B98}"/>
              </a:ext>
            </a:extLst>
          </p:cNvPr>
          <p:cNvSpPr/>
          <p:nvPr/>
        </p:nvSpPr>
        <p:spPr>
          <a:xfrm>
            <a:off x="7228114" y="2394308"/>
            <a:ext cx="966952" cy="2147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a:extLst>
              <a:ext uri="{FF2B5EF4-FFF2-40B4-BE49-F238E27FC236}">
                <a16:creationId xmlns:a16="http://schemas.microsoft.com/office/drawing/2014/main" id="{0824C116-B615-4EE4-B936-E1DAF4A79DB2}"/>
              </a:ext>
            </a:extLst>
          </p:cNvPr>
          <p:cNvSpPr/>
          <p:nvPr/>
        </p:nvSpPr>
        <p:spPr>
          <a:xfrm>
            <a:off x="3589281" y="2985113"/>
            <a:ext cx="3725917" cy="1325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14">
            <a:extLst>
              <a:ext uri="{FF2B5EF4-FFF2-40B4-BE49-F238E27FC236}">
                <a16:creationId xmlns:a16="http://schemas.microsoft.com/office/drawing/2014/main" id="{6C38DE6F-5C96-4C4A-B29B-4156ACC988C5}"/>
              </a:ext>
            </a:extLst>
          </p:cNvPr>
          <p:cNvSpPr/>
          <p:nvPr/>
        </p:nvSpPr>
        <p:spPr>
          <a:xfrm>
            <a:off x="7228114" y="4450146"/>
            <a:ext cx="1421899" cy="2147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Tut03_7_en.mp3" descr="Tut03_7_en.mp3">
            <a:hlinkClick r:id="" action="ppaction://media"/>
            <a:extLst>
              <a:ext uri="{FF2B5EF4-FFF2-40B4-BE49-F238E27FC236}">
                <a16:creationId xmlns:a16="http://schemas.microsoft.com/office/drawing/2014/main" id="{4937B1E5-46AA-0242-9F4E-951791D992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5441" y="5605101"/>
            <a:ext cx="812800" cy="812800"/>
          </a:xfrm>
          <a:prstGeom prst="rect">
            <a:avLst/>
          </a:prstGeom>
        </p:spPr>
      </p:pic>
    </p:spTree>
    <p:extLst>
      <p:ext uri="{BB962C8B-B14F-4D97-AF65-F5344CB8AC3E}">
        <p14:creationId xmlns:p14="http://schemas.microsoft.com/office/powerpoint/2010/main" val="1746351757"/>
      </p:ext>
    </p:extLst>
  </p:cSld>
  <p:clrMapOvr>
    <a:masterClrMapping/>
  </p:clrMapOvr>
  <mc:AlternateContent xmlns:mc="http://schemas.openxmlformats.org/markup-compatibility/2006" xmlns:p14="http://schemas.microsoft.com/office/powerpoint/2010/main">
    <mc:Choice Requires="p14">
      <p:transition spd="slow" p14:dur="2000" advTm="12531"/>
    </mc:Choice>
    <mc:Fallback xmlns="">
      <p:transition spd="slow" advTm="125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04" fill="hold"/>
                                        <p:tgtEl>
                                          <p:spTgt spid="3"/>
                                        </p:tgtEl>
                                      </p:cBhvr>
                                    </p:cmd>
                                  </p:childTnLst>
                                </p:cTn>
                              </p:par>
                              <p:par>
                                <p:cTn id="7" presetID="1" presetClass="entr" presetSubtype="0" fill="hold" grpId="0" nodeType="withEffect">
                                  <p:stCondLst>
                                    <p:cond delay="25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55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1000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13" grpId="0" animBg="1"/>
      <p:bldP spid="14" grpId="0" animBg="1"/>
      <p:bldP spid="15" grpId="0" animBg="1"/>
    </p:bldLst>
  </p:timing>
  <p:extLst>
    <p:ext uri="{E180D4A7-C9FB-4DFB-919C-405C955672EB}">
      <p14:showEvtLst xmlns:p14="http://schemas.microsoft.com/office/powerpoint/2010/main">
        <p14:playEvt time="2" objId="3"/>
        <p14:stopEvt time="11951"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8A321"/>
              </a:buClr>
              <a:buSzPts val="4400"/>
              <a:buFont typeface="Calibri"/>
              <a:buNone/>
            </a:pPr>
            <a:r>
              <a:rPr lang="de-CH" dirty="0" err="1"/>
              <a:t>Congratulations</a:t>
            </a:r>
            <a:r>
              <a:rPr lang="de-CH" dirty="0"/>
              <a:t>!</a:t>
            </a:r>
            <a:endParaRPr dirty="0"/>
          </a:p>
        </p:txBody>
      </p:sp>
      <p:sp>
        <p:nvSpPr>
          <p:cNvPr id="56" name="Google Shape;5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de-DE" dirty="0" err="1"/>
              <a:t>Visit</a:t>
            </a:r>
            <a:r>
              <a:rPr lang="de-DE" dirty="0"/>
              <a:t> </a:t>
            </a:r>
            <a:r>
              <a:rPr lang="de-DE" dirty="0" err="1"/>
              <a:t>our</a:t>
            </a:r>
            <a:r>
              <a:rPr lang="de-DE" dirty="0"/>
              <a:t> </a:t>
            </a:r>
            <a:r>
              <a:rPr lang="de-DE" dirty="0" err="1"/>
              <a:t>website</a:t>
            </a:r>
            <a:r>
              <a:rPr lang="de-DE" dirty="0"/>
              <a:t> </a:t>
            </a:r>
            <a:r>
              <a:rPr lang="de-DE" dirty="0" err="1"/>
              <a:t>or</a:t>
            </a:r>
            <a:r>
              <a:rPr lang="de-DE" dirty="0"/>
              <a:t> </a:t>
            </a:r>
            <a:r>
              <a:rPr lang="de-DE" dirty="0" err="1"/>
              <a:t>our</a:t>
            </a:r>
            <a:r>
              <a:rPr lang="de-DE" dirty="0"/>
              <a:t> YouTube-Channel </a:t>
            </a:r>
            <a:r>
              <a:rPr lang="de-DE" dirty="0" err="1"/>
              <a:t>to</a:t>
            </a:r>
            <a:r>
              <a:rPr lang="de-DE" dirty="0"/>
              <a:t> find </a:t>
            </a:r>
            <a:r>
              <a:rPr lang="de-DE" dirty="0" err="1"/>
              <a:t>more</a:t>
            </a:r>
            <a:r>
              <a:rPr lang="de-DE" dirty="0"/>
              <a:t> </a:t>
            </a:r>
            <a:r>
              <a:rPr lang="de-DE" dirty="0" err="1"/>
              <a:t>tutorials</a:t>
            </a:r>
            <a:r>
              <a:rPr lang="de-DE" dirty="0"/>
              <a:t> </a:t>
            </a:r>
            <a:r>
              <a:rPr lang="de-DE" dirty="0" err="1"/>
              <a:t>about</a:t>
            </a:r>
            <a:r>
              <a:rPr lang="de-DE" dirty="0"/>
              <a:t> </a:t>
            </a:r>
            <a:r>
              <a:rPr lang="de-DE" dirty="0" err="1"/>
              <a:t>WikiData</a:t>
            </a:r>
            <a:r>
              <a:rPr lang="de-DE" dirty="0"/>
              <a:t>.</a:t>
            </a:r>
          </a:p>
          <a:p>
            <a:pPr marL="0" lvl="0" indent="0" algn="l" rtl="0">
              <a:lnSpc>
                <a:spcPct val="90000"/>
              </a:lnSpc>
              <a:spcBef>
                <a:spcPts val="1000"/>
              </a:spcBef>
              <a:spcAft>
                <a:spcPts val="0"/>
              </a:spcAft>
              <a:buClr>
                <a:schemeClr val="dk1"/>
              </a:buClr>
              <a:buSzPts val="2800"/>
              <a:buNone/>
            </a:pPr>
            <a:endParaRPr lang="de-DE" dirty="0"/>
          </a:p>
          <a:p>
            <a:pPr marL="0" indent="0">
              <a:buNone/>
            </a:pPr>
            <a:r>
              <a:rPr lang="de-CH" dirty="0"/>
              <a:t>Website: </a:t>
            </a:r>
            <a:r>
              <a:rPr lang="en-US" u="sng" dirty="0">
                <a:solidFill>
                  <a:schemeClr val="hlink"/>
                </a:solidFill>
                <a:hlinkClick r:id="rId5"/>
              </a:rPr>
              <a:t>https://tutorials.schoolofdata.ch/</a:t>
            </a:r>
            <a:endParaRPr lang="en-US" dirty="0"/>
          </a:p>
          <a:p>
            <a:pPr marL="0" lvl="0" indent="0" algn="l" rtl="0">
              <a:lnSpc>
                <a:spcPct val="90000"/>
              </a:lnSpc>
              <a:spcBef>
                <a:spcPts val="1000"/>
              </a:spcBef>
              <a:spcAft>
                <a:spcPts val="0"/>
              </a:spcAft>
              <a:buClr>
                <a:schemeClr val="dk1"/>
              </a:buClr>
              <a:buSzPts val="2800"/>
              <a:buNone/>
            </a:pPr>
            <a:endParaRPr lang="de-CH" dirty="0"/>
          </a:p>
          <a:p>
            <a:pPr marL="0" indent="0">
              <a:buNone/>
            </a:pPr>
            <a:r>
              <a:rPr lang="de-CH" dirty="0"/>
              <a:t>YouTube: </a:t>
            </a:r>
            <a:r>
              <a:rPr lang="en-US" u="sng" dirty="0">
                <a:solidFill>
                  <a:schemeClr val="hlink"/>
                </a:solidFill>
                <a:hlinkClick r:id="rId6"/>
              </a:rPr>
              <a:t>https://bit.ly/GLAMtutorial</a:t>
            </a:r>
            <a:endParaRPr lang="en-US" dirty="0"/>
          </a:p>
          <a:p>
            <a:pPr marL="0" lvl="0" indent="0" algn="l" rtl="0">
              <a:lnSpc>
                <a:spcPct val="90000"/>
              </a:lnSpc>
              <a:spcBef>
                <a:spcPts val="1000"/>
              </a:spcBef>
              <a:spcAft>
                <a:spcPts val="0"/>
              </a:spcAft>
              <a:buClr>
                <a:schemeClr val="dk1"/>
              </a:buClr>
              <a:buSzPts val="2800"/>
              <a:buNone/>
            </a:pPr>
            <a:endParaRPr dirty="0"/>
          </a:p>
        </p:txBody>
      </p:sp>
      <p:pic>
        <p:nvPicPr>
          <p:cNvPr id="2" name="Tut03_8_en.mp3" descr="Tut03_8_en.mp3">
            <a:hlinkClick r:id="" action="ppaction://media"/>
            <a:extLst>
              <a:ext uri="{FF2B5EF4-FFF2-40B4-BE49-F238E27FC236}">
                <a16:creationId xmlns:a16="http://schemas.microsoft.com/office/drawing/2014/main" id="{A5E3B583-8CDE-AD41-8847-B5CFA5B004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1800" y="54991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602"/>
    </mc:Choice>
    <mc:Fallback xmlns="">
      <p:transition spd="slow" advTm="11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 objId="2"/>
        <p14:stopEvt time="10391"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8.8"/>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ial_Template.potx" id="{871AB0C9-6307-4EFA-916B-F7C04B777658}" vid="{244E3F26-6A47-4F8F-BFF1-6E9B62773B1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CEF2293D8D294989A205937CDCCB5E" ma:contentTypeVersion="3" ma:contentTypeDescription="Ein neues Dokument erstellen." ma:contentTypeScope="" ma:versionID="c9714ff6941f7b4de70b04e857bd6491">
  <xsd:schema xmlns:xsd="http://www.w3.org/2001/XMLSchema" xmlns:xs="http://www.w3.org/2001/XMLSchema" xmlns:p="http://schemas.microsoft.com/office/2006/metadata/properties" xmlns:ns2="7ea79dc2-4bbe-4bbd-add0-f81224699a32" targetNamespace="http://schemas.microsoft.com/office/2006/metadata/properties" ma:root="true" ma:fieldsID="b75b84fa0b2bdb40c832672863471be5" ns2:_="">
    <xsd:import namespace="7ea79dc2-4bbe-4bbd-add0-f81224699a32"/>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a79dc2-4bbe-4bbd-add0-f81224699a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718B6E-5A55-48A2-AEC6-E8F18BF24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a79dc2-4bbe-4bbd-add0-f81224699a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25EB80-D06F-45EA-AACB-2A7DD8FE4CCB}">
  <ds:schemaRefs>
    <ds:schemaRef ds:uri="http://schemas.microsoft.com/sharepoint/v3/contenttype/forms"/>
  </ds:schemaRefs>
</ds:datastoreItem>
</file>

<file path=customXml/itemProps3.xml><?xml version="1.0" encoding="utf-8"?>
<ds:datastoreItem xmlns:ds="http://schemas.openxmlformats.org/officeDocument/2006/customXml" ds:itemID="{B239254D-923A-4188-BA32-0BB9D876C09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Tutorial_Template</Template>
  <TotalTime>0</TotalTime>
  <Words>295</Words>
  <Application>Microsoft Office PowerPoint</Application>
  <PresentationFormat>Breitbild</PresentationFormat>
  <Paragraphs>24</Paragraphs>
  <Slides>8</Slides>
  <Notes>8</Notes>
  <HiddenSlides>0</HiddenSlides>
  <MMClips>8</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Add the official street address of an institution</vt:lpstr>
      <vt:lpstr>We would like to thank Wikimedia Switzerland for their support in the production of this tutorial.</vt:lpstr>
      <vt:lpstr>PowerPoint-Präsentation</vt:lpstr>
      <vt:lpstr>PowerPoint-Präsentation</vt:lpstr>
      <vt:lpstr>PowerPoint-Präsentation</vt:lpstr>
      <vt:lpstr>PowerPoint-Präsentation</vt:lpstr>
      <vt:lpstr>PowerPoint-Präsentation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Offizielle Adresse einer Institution hinzufügen</dc:title>
  <dc:creator>Nicolai Wenger</dc:creator>
  <cp:lastModifiedBy>W Gaston</cp:lastModifiedBy>
  <cp:revision>36</cp:revision>
  <dcterms:created xsi:type="dcterms:W3CDTF">2021-07-27T14:17:24Z</dcterms:created>
  <dcterms:modified xsi:type="dcterms:W3CDTF">2022-08-10T09:19:50Z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0x0101007ACEF2293D8D294989A205937CDCCB5E</vt:lpwstr>
  </property>
</Properties>
</file>