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68" r:id="rId6"/>
    <p:sldId id="257" r:id="rId7"/>
    <p:sldId id="258" r:id="rId8"/>
    <p:sldId id="262" r:id="rId9"/>
    <p:sldId id="260" r:id="rId10"/>
    <p:sldId id="259" r:id="rId11"/>
    <p:sldId id="269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0109" autoAdjust="0"/>
  </p:normalViewPr>
  <p:slideViewPr>
    <p:cSldViewPr snapToGrid="0">
      <p:cViewPr varScale="1">
        <p:scale>
          <a:sx n="66" d="100"/>
          <a:sy n="66" d="100"/>
        </p:scale>
        <p:origin x="13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5B77-EF3F-4CEA-B9F3-E4C74C1317A3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ADE74-1CF5-4B55-93C5-DAD9291912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3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e-DE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Hallo und herzlich Willkommen! In diesem Tutorial lernen Sie, wie Sie die offizielle Adresse einer Institution auf </a:t>
            </a:r>
            <a:r>
              <a:rPr lang="de-DE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Wikidata</a:t>
            </a:r>
            <a:r>
              <a:rPr lang="de-DE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einpflegen können. Mit den Pfeiltasten unten links können Sie durch das Tutorial navigieren. </a:t>
            </a:r>
            <a:endParaRPr lang="de-DE" b="0" dirty="0">
              <a:effectLst/>
            </a:endParaRPr>
          </a:p>
          <a:p>
            <a:br>
              <a:rPr lang="de-DE" b="0" dirty="0">
                <a:effectLst/>
              </a:rPr>
            </a:b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ADE74-1CF5-4B55-93C5-DAD9291912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0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f9b80969b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gf9b80969b6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Wir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bedanken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uns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bei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Wikimedia Schweiz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für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Unterstützung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bei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Herstellung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dieses Tutorials.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f9b80969b6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Bevor Sie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diesem</a:t>
            </a:r>
            <a:r>
              <a:rPr lang="en-US" dirty="0"/>
              <a:t> Tutorial </a:t>
            </a:r>
            <a:r>
              <a:rPr lang="en-US" dirty="0" err="1"/>
              <a:t>beginnen</a:t>
            </a:r>
            <a:r>
              <a:rPr lang="en-US" dirty="0"/>
              <a:t> </a:t>
            </a:r>
            <a:r>
              <a:rPr lang="en-US" dirty="0" err="1"/>
              <a:t>stellen</a:t>
            </a:r>
            <a:r>
              <a:rPr lang="en-US" dirty="0"/>
              <a:t> Sie bitte </a:t>
            </a:r>
            <a:r>
              <a:rPr lang="en-US" dirty="0" err="1"/>
              <a:t>sicher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Sie auf </a:t>
            </a:r>
            <a:r>
              <a:rPr lang="en-US" dirty="0" err="1"/>
              <a:t>Wikidata</a:t>
            </a:r>
            <a:r>
              <a:rPr lang="en-US" dirty="0"/>
              <a:t> </a:t>
            </a:r>
            <a:r>
              <a:rPr lang="en-US" dirty="0" err="1"/>
              <a:t>eingeloggt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.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Falls die Startseite noch nicht auf Deutsch erscheint, wechseln Sie die Sprache auf Deutsch. Suchen Sie nun nach der gewünschten Institution. Wir haben in unserem Beispiel die Schweizer Handball Hall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Fame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gewählt.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ADE74-1CF5-4B55-93C5-DAD9291912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56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Auf der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Wikidata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-Seite der gewünschten Institution angekommen, scrollen Sie nun bis ans Ende der Liste mit den Aussagen und wählen Sie Aussage hinzufügen.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ADE74-1CF5-4B55-93C5-DAD9291912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71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Suchfeld das nach der Eigenschaft verlangt, suchen Sie nun nach der Eigenschaft „Adresse“ und wählen diese aus. 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ADE74-1CF5-4B55-93C5-DAD9291912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Kopieren Sie die Adresse der Institution in das dafür vorgesehene Feld.</a:t>
            </a:r>
            <a:r>
              <a:rPr lang="de-DE" sz="1200" b="0" i="0" u="none" strike="noStrike" dirty="0">
                <a:solidFill>
                  <a:schemeClr val="tx1"/>
                </a:solidFill>
                <a:effectLst/>
                <a:latin typeface="+mn-lt"/>
              </a:rPr>
              <a:t> Im Anschluss geben Sie die Sprache der hinterlegten Adresse an. Ohne die Angabe über die Sprache können Sie die Aussage im Anschluss nicht veröffentlichen.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ADE74-1CF5-4B55-93C5-DAD9291912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94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Nun </a:t>
            </a:r>
            <a:r>
              <a:rPr lang="en-US" dirty="0" err="1"/>
              <a:t>können</a:t>
            </a:r>
            <a:r>
              <a:rPr lang="en-US" dirty="0"/>
              <a:t> Sie </a:t>
            </a:r>
            <a:r>
              <a:rPr lang="en-US" dirty="0" err="1"/>
              <a:t>noch</a:t>
            </a:r>
            <a:r>
              <a:rPr lang="en-US" dirty="0"/>
              <a:t> die </a:t>
            </a:r>
            <a:r>
              <a:rPr lang="en-US" dirty="0" err="1"/>
              <a:t>Fundstelle</a:t>
            </a:r>
            <a:r>
              <a:rPr lang="en-US" dirty="0"/>
              <a:t> </a:t>
            </a:r>
            <a:r>
              <a:rPr lang="en-US" dirty="0" err="1"/>
              <a:t>eingeben</a:t>
            </a:r>
            <a:r>
              <a:rPr lang="en-US" dirty="0"/>
              <a:t>. Zu </a:t>
            </a:r>
            <a:r>
              <a:rPr lang="en-US" dirty="0" err="1"/>
              <a:t>diesem</a:t>
            </a:r>
            <a:r>
              <a:rPr lang="en-US" dirty="0"/>
              <a:t> </a:t>
            </a:r>
            <a:r>
              <a:rPr lang="en-US" dirty="0" err="1"/>
              <a:t>Zweck</a:t>
            </a:r>
            <a:r>
              <a:rPr lang="en-US" dirty="0"/>
              <a:t> </a:t>
            </a:r>
            <a:r>
              <a:rPr lang="en-US" dirty="0" err="1"/>
              <a:t>hinterlegen</a:t>
            </a:r>
            <a:r>
              <a:rPr lang="en-US" dirty="0"/>
              <a:t> Sie die URL, </a:t>
            </a:r>
            <a:r>
              <a:rPr lang="en-US" dirty="0" err="1"/>
              <a:t>sowie</a:t>
            </a:r>
            <a:r>
              <a:rPr lang="en-US" dirty="0"/>
              <a:t> das Datum, an dem Sie die Information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Adresse</a:t>
            </a:r>
            <a:r>
              <a:rPr lang="en-US" dirty="0"/>
              <a:t> </a:t>
            </a:r>
            <a:r>
              <a:rPr lang="en-US" dirty="0" err="1"/>
              <a:t>gefunden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.  </a:t>
            </a:r>
            <a:r>
              <a:rPr lang="en-US" dirty="0" err="1"/>
              <a:t>Haben</a:t>
            </a:r>
            <a:r>
              <a:rPr lang="en-US" dirty="0"/>
              <a:t> Sie alle </a:t>
            </a:r>
            <a:r>
              <a:rPr lang="en-US" dirty="0" err="1"/>
              <a:t>Informationen</a:t>
            </a:r>
            <a:r>
              <a:rPr lang="en-US" dirty="0"/>
              <a:t> </a:t>
            </a:r>
            <a:r>
              <a:rPr lang="en-US" dirty="0" err="1"/>
              <a:t>eingetragen</a:t>
            </a:r>
            <a:r>
              <a:rPr lang="en-US" dirty="0"/>
              <a:t>, </a:t>
            </a:r>
            <a:r>
              <a:rPr lang="en-US" dirty="0" err="1"/>
              <a:t>können</a:t>
            </a:r>
            <a:r>
              <a:rPr lang="en-US" dirty="0"/>
              <a:t> Sie auf die </a:t>
            </a:r>
            <a:r>
              <a:rPr lang="en-US" dirty="0" err="1"/>
              <a:t>Schaltfläche</a:t>
            </a:r>
            <a:r>
              <a:rPr lang="en-US" dirty="0"/>
              <a:t> “</a:t>
            </a:r>
            <a:r>
              <a:rPr lang="en-US" dirty="0" err="1"/>
              <a:t>Veröffentlichen</a:t>
            </a:r>
            <a:r>
              <a:rPr lang="en-US" dirty="0"/>
              <a:t>” </a:t>
            </a:r>
            <a:r>
              <a:rPr lang="en-US" dirty="0" err="1"/>
              <a:t>klicken</a:t>
            </a:r>
            <a:r>
              <a:rPr lang="en-US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ADE74-1CF5-4B55-93C5-DAD9291912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88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CH" sz="1800" dirty="0"/>
              <a:t>Herzliche Gratulation. Sie wissen nun, wie die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offizielle Adresse einer Institution auf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Wikidata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ergänzt werden kann</a:t>
            </a:r>
            <a:r>
              <a:rPr lang="de-CH" sz="1800" dirty="0"/>
              <a:t>. </a:t>
            </a:r>
            <a:r>
              <a:rPr lang="de-DE" sz="1800" dirty="0"/>
              <a:t>Besuchen Sie unsere Website oder unseren YouTube-Channel, um weitere Tutorials anzuschauen.</a:t>
            </a:r>
          </a:p>
        </p:txBody>
      </p:sp>
      <p:sp>
        <p:nvSpPr>
          <p:cNvPr id="53" name="Google Shape;5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lam.opendata.ch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s://www.wikidata.org/wiki/Wikidata:Main_Page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lam.opendata.ch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B59F3-3AC3-49AC-A8A6-185285051E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35759"/>
            <a:ext cx="9144000" cy="18742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Title Tutorial</a:t>
            </a:r>
            <a:endParaRPr lang="de-CH" dirty="0"/>
          </a:p>
        </p:txBody>
      </p:sp>
      <p:pic>
        <p:nvPicPr>
          <p:cNvPr id="7" name="Grafik 6">
            <a:hlinkClick r:id="rId2" tooltip="OpenGlam"/>
            <a:extLst>
              <a:ext uri="{FF2B5EF4-FFF2-40B4-BE49-F238E27FC236}">
                <a16:creationId xmlns:a16="http://schemas.microsoft.com/office/drawing/2014/main" id="{AD052B37-D02C-4860-AB3C-772CA8A4E0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75" y="185737"/>
            <a:ext cx="1981200" cy="990600"/>
          </a:xfrm>
          <a:prstGeom prst="rect">
            <a:avLst/>
          </a:prstGeom>
        </p:spPr>
      </p:pic>
      <p:sp>
        <p:nvSpPr>
          <p:cNvPr id="9" name="Medienplatzhalter 8">
            <a:extLst>
              <a:ext uri="{FF2B5EF4-FFF2-40B4-BE49-F238E27FC236}">
                <a16:creationId xmlns:a16="http://schemas.microsoft.com/office/drawing/2014/main" id="{A58E6637-3A69-4BAB-B46F-2199EC6EC35A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360000" y="5400000"/>
            <a:ext cx="1080000" cy="1080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de-CH" dirty="0"/>
              <a:t>Audio Description</a:t>
            </a:r>
          </a:p>
        </p:txBody>
      </p:sp>
      <p:pic>
        <p:nvPicPr>
          <p:cNvPr id="1026" name="Picture 2">
            <a:hlinkClick r:id="rId4" tooltip="Wikidata"/>
            <a:extLst>
              <a:ext uri="{FF2B5EF4-FFF2-40B4-BE49-F238E27FC236}">
                <a16:creationId xmlns:a16="http://schemas.microsoft.com/office/drawing/2014/main" id="{8FCA10F7-550A-4A9F-9C78-FBA65B0D1C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06" y="4267476"/>
            <a:ext cx="1601787" cy="113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54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46331-A407-43A5-A989-8969938F5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Intro &amp; Infos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690167-FE9A-4957-ABB3-973E04E576F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CH" dirty="0"/>
              <a:t>Text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62B025-4A24-4D97-9D8D-D892C9BD4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0BE-D8A0-4E67-8BC3-A8960A0E449A}" type="datetimeFigureOut">
              <a:rPr lang="de-CH" smtClean="0"/>
              <a:t>05.08.2022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721A3F-024A-408F-A1F2-28F4F5979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1B905B-34C6-48DF-B174-AFF13E6C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2662-A164-450C-91B2-2033E913E6A5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>
            <a:hlinkClick r:id="rId2" tooltip="OpenGlam"/>
            <a:extLst>
              <a:ext uri="{FF2B5EF4-FFF2-40B4-BE49-F238E27FC236}">
                <a16:creationId xmlns:a16="http://schemas.microsoft.com/office/drawing/2014/main" id="{03F0EA16-D81C-411A-8CE3-343487091D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113" y="185737"/>
            <a:ext cx="197512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1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B2DFD0F-F046-4854-BCF4-3B7E2B4BBC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Fullscreen </a:t>
            </a:r>
            <a:r>
              <a:rPr lang="de-CH" dirty="0" err="1"/>
              <a:t>screenshot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page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show</a:t>
            </a:r>
            <a:endParaRPr lang="de-CH" dirty="0"/>
          </a:p>
        </p:txBody>
      </p:sp>
      <p:sp>
        <p:nvSpPr>
          <p:cNvPr id="11" name="Medienplatzhalter 8">
            <a:extLst>
              <a:ext uri="{FF2B5EF4-FFF2-40B4-BE49-F238E27FC236}">
                <a16:creationId xmlns:a16="http://schemas.microsoft.com/office/drawing/2014/main" id="{AADCA4F5-A11A-4540-941C-558A8814A7DF}"/>
              </a:ext>
            </a:extLst>
          </p:cNvPr>
          <p:cNvSpPr>
            <a:spLocks noGrp="1" noChangeAspect="1"/>
          </p:cNvSpPr>
          <p:nvPr>
            <p:ph type="media" sz="quarter" idx="11" hasCustomPrompt="1"/>
          </p:nvPr>
        </p:nvSpPr>
        <p:spPr>
          <a:xfrm>
            <a:off x="360000" y="5400000"/>
            <a:ext cx="1080000" cy="1080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de-CH" dirty="0"/>
              <a:t>Audio Description</a:t>
            </a:r>
          </a:p>
        </p:txBody>
      </p:sp>
    </p:spTree>
    <p:extLst>
      <p:ext uri="{BB962C8B-B14F-4D97-AF65-F5344CB8AC3E}">
        <p14:creationId xmlns:p14="http://schemas.microsoft.com/office/powerpoint/2010/main" val="269450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512DEB0-446C-41BB-9A5B-4241EA59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Title Tutorial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5513F7-0F1A-47BD-84AB-A69E26E32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381FFD-ABBB-4BA6-B10E-23ADB8352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FD0BE-D8A0-4E67-8BC3-A8960A0E449A}" type="datetimeFigureOut">
              <a:rPr lang="de-CH" smtClean="0"/>
              <a:t>05.08.2022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E0A8DC-42A7-4F67-92D5-4BEDB4D21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1CEF9A-47AF-413F-BD0C-EAE24EFAA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2662-A164-450C-91B2-2033E913E6A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249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B8A32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hyperlink" Target="https://bit.ly/GLAMtutorial" TargetMode="External"/><Relationship Id="rId5" Type="http://schemas.openxmlformats.org/officeDocument/2006/relationships/hyperlink" Target="https://tutorials.schoolofdata.ch/" TargetMode="Externa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487FAE-D3E8-4298-89C9-2111AA2436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Offizielle Adresse einer Institution hinzufügen</a:t>
            </a:r>
          </a:p>
        </p:txBody>
      </p:sp>
      <p:pic>
        <p:nvPicPr>
          <p:cNvPr id="4" name="Google Shape;36;p5">
            <a:extLst>
              <a:ext uri="{FF2B5EF4-FFF2-40B4-BE49-F238E27FC236}">
                <a16:creationId xmlns:a16="http://schemas.microsoft.com/office/drawing/2014/main" id="{BB7CEF75-9679-4CF7-A226-F1138F7CF31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8625" y="3596412"/>
            <a:ext cx="3154746" cy="304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03_add_street_address_de_slide01">
            <a:hlinkClick r:id="" action="ppaction://media"/>
            <a:extLst>
              <a:ext uri="{FF2B5EF4-FFF2-40B4-BE49-F238E27FC236}">
                <a16:creationId xmlns:a16="http://schemas.microsoft.com/office/drawing/2014/main" id="{5C942E5B-C680-4CB4-9E39-A4D0EF7615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3735" y="5725347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6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A321"/>
              </a:buClr>
              <a:buSzPts val="4400"/>
              <a:buFont typeface="Calibri"/>
              <a:buNone/>
            </a:pP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bedanken</a:t>
            </a:r>
            <a:r>
              <a:rPr lang="en-US" dirty="0"/>
              <a:t> </a:t>
            </a:r>
            <a:r>
              <a:rPr lang="en-US" dirty="0" err="1"/>
              <a:t>uns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Wikimedia Schweiz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Unterstützung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der </a:t>
            </a:r>
            <a:r>
              <a:rPr lang="en-US" dirty="0" err="1"/>
              <a:t>Herstellung</a:t>
            </a:r>
            <a:r>
              <a:rPr lang="en-US" dirty="0"/>
              <a:t> dieses Tutorials.</a:t>
            </a:r>
            <a:endParaRPr dirty="0"/>
          </a:p>
        </p:txBody>
      </p:sp>
      <p:pic>
        <p:nvPicPr>
          <p:cNvPr id="43" name="Google Shape;43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5000" y="3212300"/>
            <a:ext cx="3901984" cy="284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01_create_account_audio_de_slide02">
            <a:hlinkClick r:id="" action="ppaction://media"/>
            <a:extLst>
              <a:ext uri="{FF2B5EF4-FFF2-40B4-BE49-F238E27FC236}">
                <a16:creationId xmlns:a16="http://schemas.microsoft.com/office/drawing/2014/main" id="{BF263AF3-20F7-4B53-BE36-994097FEB5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2639" y="5354516"/>
            <a:ext cx="1068021" cy="1068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9D6C6-C1E0-4A77-9371-8B32A4A5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895F009-C351-4794-8CB1-B0D1033E1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20"/>
            <a:ext cx="12192000" cy="671995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BF7FFCB-F714-4A29-8CC2-5B5688D3E7B1}"/>
              </a:ext>
            </a:extLst>
          </p:cNvPr>
          <p:cNvSpPr/>
          <p:nvPr/>
        </p:nvSpPr>
        <p:spPr>
          <a:xfrm>
            <a:off x="8040414" y="69019"/>
            <a:ext cx="1513489" cy="2147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9605A92-A049-4C0A-BC3F-4E168F0C1BB1}"/>
              </a:ext>
            </a:extLst>
          </p:cNvPr>
          <p:cNvSpPr/>
          <p:nvPr/>
        </p:nvSpPr>
        <p:spPr>
          <a:xfrm>
            <a:off x="9412014" y="336331"/>
            <a:ext cx="1834055" cy="5990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03_add_street_address_de_slide02">
            <a:hlinkClick r:id="" action="ppaction://media"/>
            <a:extLst>
              <a:ext uri="{FF2B5EF4-FFF2-40B4-BE49-F238E27FC236}">
                <a16:creationId xmlns:a16="http://schemas.microsoft.com/office/drawing/2014/main" id="{FEFA3ED0-455C-45DA-96B3-570F4BA614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838" y="5945425"/>
            <a:ext cx="487362" cy="487363"/>
          </a:xfrm>
          <a:prstGeom prst="rect">
            <a:avLst/>
          </a:prstGeom>
        </p:spPr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A68BB3CE-3D9F-4833-9873-075F1165C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799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21868-74AF-4A99-A01B-35AE87150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C2F222D-755D-4064-9C85-2305924AD8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13510" r="12696" b="8868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ADA6392-02A2-45D4-9A8D-371C65804AB9}"/>
              </a:ext>
            </a:extLst>
          </p:cNvPr>
          <p:cNvSpPr/>
          <p:nvPr/>
        </p:nvSpPr>
        <p:spPr>
          <a:xfrm>
            <a:off x="7357242" y="4430813"/>
            <a:ext cx="1334814" cy="2042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03_add_street_address_de_slide04">
            <a:hlinkClick r:id="" action="ppaction://media"/>
            <a:extLst>
              <a:ext uri="{FF2B5EF4-FFF2-40B4-BE49-F238E27FC236}">
                <a16:creationId xmlns:a16="http://schemas.microsoft.com/office/drawing/2014/main" id="{D30641E1-8225-4B42-A8B5-EF8ACFCAA5B0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518" y="5670496"/>
            <a:ext cx="487363" cy="487362"/>
          </a:xfrm>
        </p:spPr>
      </p:pic>
    </p:spTree>
    <p:extLst>
      <p:ext uri="{BB962C8B-B14F-4D97-AF65-F5344CB8AC3E}">
        <p14:creationId xmlns:p14="http://schemas.microsoft.com/office/powerpoint/2010/main" val="356659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B9817-843B-4319-9451-89D1D948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7A8F281-FDC1-4976-A3A3-3DC956561F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607" b="5324"/>
          <a:stretch/>
        </p:blipFill>
        <p:spPr>
          <a:xfrm>
            <a:off x="0" y="0"/>
            <a:ext cx="12197167" cy="685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512DFBA-C166-4E06-B675-FE8C1D4751B8}"/>
              </a:ext>
            </a:extLst>
          </p:cNvPr>
          <p:cNvSpPr/>
          <p:nvPr/>
        </p:nvSpPr>
        <p:spPr>
          <a:xfrm>
            <a:off x="1839310" y="2843751"/>
            <a:ext cx="1807778" cy="2462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03_add_street_address_de_slide05">
            <a:hlinkClick r:id="" action="ppaction://media"/>
            <a:extLst>
              <a:ext uri="{FF2B5EF4-FFF2-40B4-BE49-F238E27FC236}">
                <a16:creationId xmlns:a16="http://schemas.microsoft.com/office/drawing/2014/main" id="{DBB1B382-DD6B-498A-949B-1C9495F9B23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518" y="5922744"/>
            <a:ext cx="487363" cy="487362"/>
          </a:xfrm>
        </p:spPr>
      </p:pic>
    </p:spTree>
    <p:extLst>
      <p:ext uri="{BB962C8B-B14F-4D97-AF65-F5344CB8AC3E}">
        <p14:creationId xmlns:p14="http://schemas.microsoft.com/office/powerpoint/2010/main" val="277652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E4B44-F159-47EA-A6B2-D06EF266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A8F4131-260D-48F5-A178-F64103327D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47" r="15031" b="42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B7515E0-19F0-48FE-9C5C-961508637D31}"/>
              </a:ext>
            </a:extLst>
          </p:cNvPr>
          <p:cNvSpPr/>
          <p:nvPr/>
        </p:nvSpPr>
        <p:spPr>
          <a:xfrm>
            <a:off x="3321269" y="2612523"/>
            <a:ext cx="4088524" cy="6982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03_add_street_address_de_slide06">
            <a:hlinkClick r:id="" action="ppaction://media"/>
            <a:extLst>
              <a:ext uri="{FF2B5EF4-FFF2-40B4-BE49-F238E27FC236}">
                <a16:creationId xmlns:a16="http://schemas.microsoft.com/office/drawing/2014/main" id="{4EB67C4C-B866-4544-9292-94EC7CA80F0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8697" y="6005513"/>
            <a:ext cx="487363" cy="487362"/>
          </a:xfrm>
        </p:spPr>
      </p:pic>
    </p:spTree>
    <p:extLst>
      <p:ext uri="{BB962C8B-B14F-4D97-AF65-F5344CB8AC3E}">
        <p14:creationId xmlns:p14="http://schemas.microsoft.com/office/powerpoint/2010/main" val="376478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4C9FF-89F8-48E7-865F-32584912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086496D-9C01-4D9D-872C-F90BDC3715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26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D0036CCF-3D9B-455A-B093-38A006AA8B98}"/>
              </a:ext>
            </a:extLst>
          </p:cNvPr>
          <p:cNvSpPr/>
          <p:nvPr/>
        </p:nvSpPr>
        <p:spPr>
          <a:xfrm>
            <a:off x="7315200" y="4556936"/>
            <a:ext cx="966952" cy="2147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824C116-B615-4EE4-B936-E1DAF4A79DB2}"/>
              </a:ext>
            </a:extLst>
          </p:cNvPr>
          <p:cNvSpPr/>
          <p:nvPr/>
        </p:nvSpPr>
        <p:spPr>
          <a:xfrm>
            <a:off x="3589282" y="5161281"/>
            <a:ext cx="3725917" cy="1325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C38DE6F-5C96-4C4A-B29B-4156ACC988C5}"/>
              </a:ext>
            </a:extLst>
          </p:cNvPr>
          <p:cNvSpPr/>
          <p:nvPr/>
        </p:nvSpPr>
        <p:spPr>
          <a:xfrm>
            <a:off x="7315198" y="6601975"/>
            <a:ext cx="1334815" cy="2147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6" name="03_add_street_address_de_slide07">
            <a:hlinkClick r:id="" action="ppaction://media"/>
            <a:extLst>
              <a:ext uri="{FF2B5EF4-FFF2-40B4-BE49-F238E27FC236}">
                <a16:creationId xmlns:a16="http://schemas.microsoft.com/office/drawing/2014/main" id="{42306D86-DB1C-41BD-BB5C-9B6244ABB5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519" y="5999481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8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A321"/>
              </a:buClr>
              <a:buSzPts val="4400"/>
              <a:buFont typeface="Calibri"/>
              <a:buNone/>
            </a:pPr>
            <a:r>
              <a:rPr lang="de-CH" dirty="0"/>
              <a:t>Herzliche Gratulation!</a:t>
            </a:r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 dirty="0"/>
              <a:t>Besuchen Sie unsere Website oder unseren YouTube-Channel, um weitere Tutorials anzuschauen.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de-DE" dirty="0"/>
          </a:p>
          <a:p>
            <a:pPr marL="0" indent="0">
              <a:buNone/>
            </a:pPr>
            <a:r>
              <a:rPr lang="de-CH" dirty="0"/>
              <a:t>Website: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https://tutorials.schoolofdata.ch/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YouTube: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https://bit.ly/GLAMtutorial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" name="03_add_street_address_de_slide08">
            <a:hlinkClick r:id="" action="ppaction://media"/>
            <a:extLst>
              <a:ext uri="{FF2B5EF4-FFF2-40B4-BE49-F238E27FC236}">
                <a16:creationId xmlns:a16="http://schemas.microsoft.com/office/drawing/2014/main" id="{E748AA56-2F3C-4F56-8842-E3576EA4EC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" y="5933282"/>
            <a:ext cx="487362" cy="48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ial_Template.potx" id="{871AB0C9-6307-4EFA-916B-F7C04B777658}" vid="{244E3F26-6A47-4F8F-BFF1-6E9B62773B1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CEF2293D8D294989A205937CDCCB5E" ma:contentTypeVersion="3" ma:contentTypeDescription="Ein neues Dokument erstellen." ma:contentTypeScope="" ma:versionID="c9714ff6941f7b4de70b04e857bd6491">
  <xsd:schema xmlns:xsd="http://www.w3.org/2001/XMLSchema" xmlns:xs="http://www.w3.org/2001/XMLSchema" xmlns:p="http://schemas.microsoft.com/office/2006/metadata/properties" xmlns:ns2="7ea79dc2-4bbe-4bbd-add0-f81224699a32" targetNamespace="http://schemas.microsoft.com/office/2006/metadata/properties" ma:root="true" ma:fieldsID="b75b84fa0b2bdb40c832672863471be5" ns2:_="">
    <xsd:import namespace="7ea79dc2-4bbe-4bbd-add0-f81224699a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79dc2-4bbe-4bbd-add0-f81224699a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718B6E-5A55-48A2-AEC6-E8F18BF249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a79dc2-4bbe-4bbd-add0-f81224699a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25EB80-D06F-45EA-AACB-2A7DD8FE4C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39254D-923A-4188-BA32-0BB9D876C09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Tutorial_Template</Template>
  <TotalTime>0</TotalTime>
  <Words>332</Words>
  <Application>Microsoft Office PowerPoint</Application>
  <PresentationFormat>Breitbild</PresentationFormat>
  <Paragraphs>25</Paragraphs>
  <Slides>8</Slides>
  <Notes>8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Offizielle Adresse einer Institution hinzufügen</vt:lpstr>
      <vt:lpstr>Wir bedanken uns bei Wikimedia Schweiz für die Unterstützung bei der Herstellung dieses Tutorials.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Herzliche Gratulation!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Offizielle Adresse einer Institution hinzufügen</dc:title>
  <dc:creator>Nicolai Wenger</dc:creator>
  <cp:lastModifiedBy>W Gaston</cp:lastModifiedBy>
  <cp:revision>25</cp:revision>
  <dcterms:created xsi:type="dcterms:W3CDTF">2021-07-27T14:17:24Z</dcterms:created>
  <dcterms:modified xsi:type="dcterms:W3CDTF">2022-08-05T08:57:03Z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0x0101007ACEF2293D8D294989A205937CDCCB5E</vt:lpwstr>
  </property>
</Properties>
</file>