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iz5RAHPJFTsAtFVtPnPMZvCSlj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7077" autoAdjust="0"/>
  </p:normalViewPr>
  <p:slideViewPr>
    <p:cSldViewPr snapToGrid="0">
      <p:cViewPr varScale="1">
        <p:scale>
          <a:sx n="84" d="100"/>
          <a:sy n="84" d="100"/>
        </p:scale>
        <p:origin x="1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Hallo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herzlich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Willkommen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 In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diesem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Tutorial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lernen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Sie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wie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Sie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die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Besucherzahlen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einer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Institution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auf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Wikidata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einpflegen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können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dirty="0"/>
          </a:p>
        </p:txBody>
      </p:sp>
      <p:sp>
        <p:nvSpPr>
          <p:cNvPr id="33" name="Google Shape;3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f9b80969b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gf9b80969b6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Wir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bedanken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uns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bei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Wikimedia Schweiz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für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Unterstützung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bei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Herstellung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dieses Tutorials.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f9b80969b6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dirty="0" err="1"/>
              <a:t>Bevor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mit </a:t>
            </a:r>
            <a:r>
              <a:rPr lang="fr-FR" dirty="0" err="1"/>
              <a:t>diesem</a:t>
            </a:r>
            <a:r>
              <a:rPr lang="fr-FR" dirty="0"/>
              <a:t> Tutorial </a:t>
            </a:r>
            <a:r>
              <a:rPr lang="fr-FR" dirty="0" err="1"/>
              <a:t>beginnen</a:t>
            </a:r>
            <a:r>
              <a:rPr lang="fr-FR" dirty="0"/>
              <a:t> </a:t>
            </a:r>
            <a:r>
              <a:rPr lang="fr-FR" dirty="0" err="1"/>
              <a:t>stellen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bitte </a:t>
            </a:r>
            <a:r>
              <a:rPr lang="fr-FR" dirty="0" err="1"/>
              <a:t>sicher</a:t>
            </a:r>
            <a:r>
              <a:rPr lang="fr-FR" dirty="0"/>
              <a:t>, </a:t>
            </a:r>
            <a:r>
              <a:rPr lang="fr-FR" dirty="0" err="1"/>
              <a:t>dass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Wikidata </a:t>
            </a:r>
            <a:r>
              <a:rPr lang="fr-FR" dirty="0" err="1"/>
              <a:t>eingeloggt</a:t>
            </a:r>
            <a:r>
              <a:rPr lang="fr-FR" dirty="0"/>
              <a:t> </a:t>
            </a:r>
            <a:r>
              <a:rPr lang="fr-FR" dirty="0" err="1"/>
              <a:t>sind</a:t>
            </a:r>
            <a:r>
              <a:rPr lang="fr-FR" dirty="0"/>
              <a:t>.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Falls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die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Startseite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noch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nicht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auf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Deutsch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erscheint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wechseln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Sie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die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Sprache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auf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Deutsch.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Suchen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Sie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nach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der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gewünschten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Institution.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Wir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haben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unserem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Beispiel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das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Verkehrshaus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der Schweiz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gewählt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9" name="Google Shape;3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d2908b792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gd2908b792b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Scrollen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Sie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bis ans Ende der Liste mit den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Aussagen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wählen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Sie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Aussage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hinzufügen</a:t>
            </a:r>
            <a:r>
              <a:rPr lang="fr-FR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6" name="Google Shape;46;gd2908b792b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dirty="0"/>
              <a:t>Die </a:t>
            </a:r>
            <a:r>
              <a:rPr lang="fr-FR" dirty="0" err="1"/>
              <a:t>Aussage</a:t>
            </a:r>
            <a:r>
              <a:rPr lang="fr-FR" dirty="0"/>
              <a:t>, die </a:t>
            </a:r>
            <a:r>
              <a:rPr lang="fr-FR" dirty="0" err="1"/>
              <a:t>wir</a:t>
            </a:r>
            <a:r>
              <a:rPr lang="fr-FR" dirty="0"/>
              <a:t> </a:t>
            </a:r>
            <a:r>
              <a:rPr lang="fr-FR" dirty="0" err="1"/>
              <a:t>hinzufügen</a:t>
            </a:r>
            <a:r>
              <a:rPr lang="fr-FR" dirty="0"/>
              <a:t> </a:t>
            </a:r>
            <a:r>
              <a:rPr lang="fr-FR" dirty="0" err="1"/>
              <a:t>werden</a:t>
            </a:r>
            <a:r>
              <a:rPr lang="fr-FR" dirty="0"/>
              <a:t>, </a:t>
            </a:r>
            <a:r>
              <a:rPr lang="fr-FR" dirty="0" err="1"/>
              <a:t>heisst</a:t>
            </a:r>
            <a:r>
              <a:rPr lang="fr-FR" dirty="0"/>
              <a:t> ‘</a:t>
            </a:r>
            <a:r>
              <a:rPr lang="fr-FR" dirty="0" err="1"/>
              <a:t>Besucher</a:t>
            </a:r>
            <a:r>
              <a:rPr lang="fr-FR" dirty="0"/>
              <a:t>/</a:t>
            </a:r>
            <a:r>
              <a:rPr lang="fr-FR" dirty="0" err="1"/>
              <a:t>Fahrgäste</a:t>
            </a:r>
            <a:r>
              <a:rPr lang="fr-FR" dirty="0"/>
              <a:t>’. </a:t>
            </a:r>
            <a:r>
              <a:rPr lang="fr-FR" dirty="0" err="1"/>
              <a:t>Beachten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, </a:t>
            </a:r>
            <a:r>
              <a:rPr lang="fr-FR" dirty="0" err="1"/>
              <a:t>dass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in der </a:t>
            </a:r>
            <a:r>
              <a:rPr lang="fr-FR" dirty="0" err="1"/>
              <a:t>Beschreibung</a:t>
            </a:r>
            <a:r>
              <a:rPr lang="fr-FR" dirty="0"/>
              <a:t> den </a:t>
            </a:r>
            <a:r>
              <a:rPr lang="fr-FR" dirty="0" err="1"/>
              <a:t>Zeitraum</a:t>
            </a:r>
            <a:r>
              <a:rPr lang="fr-FR" dirty="0"/>
              <a:t>, </a:t>
            </a:r>
            <a:r>
              <a:rPr lang="fr-FR" dirty="0" err="1"/>
              <a:t>auf</a:t>
            </a:r>
            <a:r>
              <a:rPr lang="fr-FR" dirty="0"/>
              <a:t> den </a:t>
            </a:r>
            <a:r>
              <a:rPr lang="fr-FR" dirty="0" err="1"/>
              <a:t>sich</a:t>
            </a:r>
            <a:r>
              <a:rPr lang="fr-FR" dirty="0"/>
              <a:t> die </a:t>
            </a:r>
            <a:r>
              <a:rPr lang="fr-FR" dirty="0" err="1"/>
              <a:t>Besucherzahl</a:t>
            </a:r>
            <a:r>
              <a:rPr lang="fr-FR" dirty="0"/>
              <a:t> </a:t>
            </a:r>
            <a:r>
              <a:rPr lang="fr-FR" dirty="0" err="1"/>
              <a:t>bezieht</a:t>
            </a:r>
            <a:r>
              <a:rPr lang="fr-FR" dirty="0"/>
              <a:t>, </a:t>
            </a:r>
            <a:r>
              <a:rPr lang="fr-FR" dirty="0" err="1"/>
              <a:t>eingeben</a:t>
            </a:r>
            <a:r>
              <a:rPr lang="fr-FR" dirty="0"/>
              <a:t> </a:t>
            </a:r>
            <a:r>
              <a:rPr lang="fr-FR" dirty="0" err="1"/>
              <a:t>müssen</a:t>
            </a:r>
            <a:r>
              <a:rPr lang="fr-FR" dirty="0"/>
              <a:t>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53" name="Google Shape;5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dirty="0" err="1"/>
              <a:t>Beim</a:t>
            </a:r>
            <a:r>
              <a:rPr lang="fr-FR" dirty="0"/>
              <a:t> </a:t>
            </a:r>
            <a:r>
              <a:rPr lang="fr-FR" dirty="0" err="1"/>
              <a:t>Eingeben</a:t>
            </a:r>
            <a:r>
              <a:rPr lang="fr-FR" dirty="0"/>
              <a:t> der </a:t>
            </a:r>
            <a:r>
              <a:rPr lang="fr-FR" dirty="0" err="1"/>
              <a:t>Besucherzahl</a:t>
            </a:r>
            <a:r>
              <a:rPr lang="fr-FR" dirty="0"/>
              <a:t> </a:t>
            </a:r>
            <a:r>
              <a:rPr lang="fr-FR" dirty="0" err="1"/>
              <a:t>achten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bitte </a:t>
            </a:r>
            <a:r>
              <a:rPr lang="fr-FR" dirty="0" err="1"/>
              <a:t>darauf</a:t>
            </a:r>
            <a:r>
              <a:rPr lang="fr-FR" dirty="0"/>
              <a:t>, </a:t>
            </a:r>
            <a:r>
              <a:rPr lang="fr-FR" dirty="0" err="1"/>
              <a:t>dass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nur</a:t>
            </a:r>
            <a:r>
              <a:rPr lang="fr-FR" dirty="0"/>
              <a:t> Zahlen </a:t>
            </a:r>
            <a:r>
              <a:rPr lang="fr-FR" dirty="0" err="1"/>
              <a:t>eingeben</a:t>
            </a:r>
            <a:r>
              <a:rPr lang="fr-FR" dirty="0"/>
              <a:t>. </a:t>
            </a:r>
            <a:r>
              <a:rPr lang="fr-FR" dirty="0" err="1"/>
              <a:t>Falls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andere</a:t>
            </a:r>
            <a:r>
              <a:rPr lang="fr-FR" dirty="0"/>
              <a:t> </a:t>
            </a:r>
            <a:r>
              <a:rPr lang="fr-FR" dirty="0" err="1"/>
              <a:t>Zeichen</a:t>
            </a:r>
            <a:r>
              <a:rPr lang="fr-FR" dirty="0"/>
              <a:t> </a:t>
            </a:r>
            <a:r>
              <a:rPr lang="fr-FR" dirty="0" err="1"/>
              <a:t>als</a:t>
            </a:r>
            <a:r>
              <a:rPr lang="fr-FR" dirty="0"/>
              <a:t> Zahlen in </a:t>
            </a:r>
            <a:r>
              <a:rPr lang="fr-FR" dirty="0" err="1"/>
              <a:t>das</a:t>
            </a:r>
            <a:r>
              <a:rPr lang="fr-FR" dirty="0"/>
              <a:t> </a:t>
            </a:r>
            <a:r>
              <a:rPr lang="fr-FR" dirty="0" err="1"/>
              <a:t>Feld</a:t>
            </a:r>
            <a:r>
              <a:rPr lang="fr-FR" dirty="0"/>
              <a:t> </a:t>
            </a:r>
            <a:r>
              <a:rPr lang="fr-FR" dirty="0" err="1"/>
              <a:t>eingeben</a:t>
            </a:r>
            <a:r>
              <a:rPr lang="fr-FR" dirty="0"/>
              <a:t>, </a:t>
            </a:r>
            <a:r>
              <a:rPr lang="fr-FR" dirty="0" err="1"/>
              <a:t>werden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die </a:t>
            </a:r>
            <a:r>
              <a:rPr lang="fr-FR" dirty="0" err="1"/>
              <a:t>Aussage</a:t>
            </a:r>
            <a:r>
              <a:rPr lang="fr-FR" dirty="0"/>
              <a:t> </a:t>
            </a:r>
            <a:r>
              <a:rPr lang="fr-FR" dirty="0" err="1"/>
              <a:t>nicht</a:t>
            </a:r>
            <a:r>
              <a:rPr lang="fr-FR" dirty="0"/>
              <a:t> </a:t>
            </a:r>
            <a:r>
              <a:rPr lang="fr-FR" dirty="0" err="1"/>
              <a:t>veröffentlichen</a:t>
            </a:r>
            <a:r>
              <a:rPr lang="fr-FR" dirty="0"/>
              <a:t> </a:t>
            </a:r>
            <a:r>
              <a:rPr lang="fr-FR" dirty="0" err="1"/>
              <a:t>können</a:t>
            </a:r>
            <a:r>
              <a:rPr lang="fr-FR" dirty="0"/>
              <a:t>. </a:t>
            </a:r>
            <a:r>
              <a:rPr lang="fr-FR" dirty="0" err="1"/>
              <a:t>Nach</a:t>
            </a:r>
            <a:r>
              <a:rPr lang="fr-FR" dirty="0"/>
              <a:t> </a:t>
            </a:r>
            <a:r>
              <a:rPr lang="fr-FR" dirty="0" err="1"/>
              <a:t>Eingabe</a:t>
            </a:r>
            <a:r>
              <a:rPr lang="fr-FR" dirty="0"/>
              <a:t> der </a:t>
            </a:r>
            <a:r>
              <a:rPr lang="fr-FR" dirty="0" err="1"/>
              <a:t>Besucherzahl</a:t>
            </a:r>
            <a:r>
              <a:rPr lang="fr-FR" dirty="0"/>
              <a:t> </a:t>
            </a:r>
            <a:r>
              <a:rPr lang="fr-FR" dirty="0" err="1"/>
              <a:t>können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‘</a:t>
            </a:r>
            <a:r>
              <a:rPr lang="fr-FR" dirty="0" err="1"/>
              <a:t>Qualifikator</a:t>
            </a:r>
            <a:r>
              <a:rPr lang="fr-FR" dirty="0"/>
              <a:t> </a:t>
            </a:r>
            <a:r>
              <a:rPr lang="fr-FR" dirty="0" err="1"/>
              <a:t>hinzufügen</a:t>
            </a:r>
            <a:r>
              <a:rPr lang="fr-FR" dirty="0"/>
              <a:t>’ </a:t>
            </a:r>
            <a:r>
              <a:rPr lang="fr-FR" dirty="0" err="1"/>
              <a:t>klicken</a:t>
            </a:r>
            <a:r>
              <a:rPr lang="fr-FR" dirty="0"/>
              <a:t>.  </a:t>
            </a:r>
            <a:r>
              <a:rPr lang="fr-FR" dirty="0" err="1"/>
              <a:t>Wählen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nun</a:t>
            </a:r>
            <a:r>
              <a:rPr lang="fr-FR" dirty="0"/>
              <a:t> </a:t>
            </a:r>
            <a:r>
              <a:rPr lang="fr-FR" dirty="0" err="1"/>
              <a:t>Zeitpunkt</a:t>
            </a:r>
            <a:r>
              <a:rPr lang="fr-FR" dirty="0"/>
              <a:t>/Stand </a:t>
            </a:r>
            <a:r>
              <a:rPr lang="fr-FR" dirty="0" err="1"/>
              <a:t>als</a:t>
            </a:r>
            <a:r>
              <a:rPr lang="fr-FR" dirty="0"/>
              <a:t> </a:t>
            </a:r>
            <a:r>
              <a:rPr lang="fr-FR" dirty="0" err="1"/>
              <a:t>Qualifikator</a:t>
            </a:r>
            <a:r>
              <a:rPr lang="fr-FR" dirty="0"/>
              <a:t> </a:t>
            </a:r>
            <a:r>
              <a:rPr lang="fr-FR" dirty="0" err="1"/>
              <a:t>aus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geben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in </a:t>
            </a:r>
            <a:r>
              <a:rPr lang="fr-FR" dirty="0" err="1"/>
              <a:t>das</a:t>
            </a:r>
            <a:r>
              <a:rPr lang="fr-FR" dirty="0"/>
              <a:t> </a:t>
            </a:r>
            <a:r>
              <a:rPr lang="fr-FR" dirty="0" err="1"/>
              <a:t>Feld</a:t>
            </a:r>
            <a:r>
              <a:rPr lang="fr-FR" dirty="0"/>
              <a:t> </a:t>
            </a:r>
            <a:r>
              <a:rPr lang="fr-FR" dirty="0" err="1"/>
              <a:t>rechts</a:t>
            </a:r>
            <a:r>
              <a:rPr lang="fr-FR" dirty="0"/>
              <a:t> </a:t>
            </a:r>
            <a:r>
              <a:rPr lang="fr-FR" dirty="0" err="1"/>
              <a:t>davon</a:t>
            </a:r>
            <a:r>
              <a:rPr lang="fr-FR" dirty="0"/>
              <a:t> die </a:t>
            </a:r>
            <a:r>
              <a:rPr lang="fr-FR" dirty="0" err="1"/>
              <a:t>entsprechende</a:t>
            </a:r>
            <a:r>
              <a:rPr lang="fr-FR" dirty="0"/>
              <a:t> </a:t>
            </a:r>
            <a:r>
              <a:rPr lang="fr-FR" dirty="0" err="1"/>
              <a:t>Jahrzahl</a:t>
            </a:r>
            <a:r>
              <a:rPr lang="fr-FR" dirty="0"/>
              <a:t> </a:t>
            </a:r>
            <a:r>
              <a:rPr lang="fr-FR" dirty="0" err="1"/>
              <a:t>ein</a:t>
            </a:r>
            <a:r>
              <a:rPr lang="fr-FR" dirty="0"/>
              <a:t>.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61" name="Google Shape;6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Auch </a:t>
            </a:r>
            <a:r>
              <a:rPr lang="fr-FR" dirty="0" err="1"/>
              <a:t>das</a:t>
            </a:r>
            <a:r>
              <a:rPr lang="fr-FR" dirty="0"/>
              <a:t> </a:t>
            </a:r>
            <a:r>
              <a:rPr lang="fr-FR" dirty="0" err="1"/>
              <a:t>Hinzufügen</a:t>
            </a:r>
            <a:r>
              <a:rPr lang="fr-FR" dirty="0"/>
              <a:t> </a:t>
            </a:r>
            <a:r>
              <a:rPr lang="fr-FR" dirty="0" err="1"/>
              <a:t>einer</a:t>
            </a:r>
            <a:r>
              <a:rPr lang="fr-FR" dirty="0"/>
              <a:t> </a:t>
            </a:r>
            <a:r>
              <a:rPr lang="fr-FR" dirty="0" err="1"/>
              <a:t>Referenz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 </a:t>
            </a:r>
            <a:r>
              <a:rPr lang="fr-FR" dirty="0" err="1"/>
              <a:t>wichtig</a:t>
            </a:r>
            <a:r>
              <a:rPr lang="fr-FR" dirty="0"/>
              <a:t>. </a:t>
            </a:r>
            <a:r>
              <a:rPr lang="fr-FR" dirty="0" err="1"/>
              <a:t>Schliesslich</a:t>
            </a:r>
            <a:r>
              <a:rPr lang="fr-FR" dirty="0"/>
              <a:t> </a:t>
            </a:r>
            <a:r>
              <a:rPr lang="fr-FR" dirty="0" err="1"/>
              <a:t>wollen</a:t>
            </a:r>
            <a:r>
              <a:rPr lang="fr-FR" dirty="0"/>
              <a:t> </a:t>
            </a:r>
            <a:r>
              <a:rPr lang="fr-FR" dirty="0" err="1"/>
              <a:t>wir</a:t>
            </a:r>
            <a:r>
              <a:rPr lang="fr-FR" dirty="0"/>
              <a:t> </a:t>
            </a:r>
            <a:r>
              <a:rPr lang="fr-FR" dirty="0" err="1"/>
              <a:t>belegen</a:t>
            </a:r>
            <a:r>
              <a:rPr lang="fr-FR" dirty="0"/>
              <a:t>, </a:t>
            </a:r>
            <a:r>
              <a:rPr lang="fr-FR" dirty="0" err="1"/>
              <a:t>dass</a:t>
            </a:r>
            <a:r>
              <a:rPr lang="fr-FR" dirty="0"/>
              <a:t> </a:t>
            </a:r>
            <a:r>
              <a:rPr lang="fr-FR" dirty="0" err="1"/>
              <a:t>wir</a:t>
            </a:r>
            <a:r>
              <a:rPr lang="fr-FR" dirty="0"/>
              <a:t> die </a:t>
            </a:r>
            <a:r>
              <a:rPr lang="fr-FR" dirty="0" err="1"/>
              <a:t>Besucherzahl</a:t>
            </a:r>
            <a:r>
              <a:rPr lang="fr-FR" dirty="0"/>
              <a:t> </a:t>
            </a:r>
            <a:r>
              <a:rPr lang="fr-FR" dirty="0" err="1"/>
              <a:t>nicht</a:t>
            </a:r>
            <a:r>
              <a:rPr lang="fr-FR" dirty="0"/>
              <a:t> </a:t>
            </a:r>
            <a:r>
              <a:rPr lang="fr-FR" dirty="0" err="1"/>
              <a:t>frei</a:t>
            </a:r>
            <a:r>
              <a:rPr lang="fr-FR" dirty="0"/>
              <a:t> </a:t>
            </a:r>
            <a:r>
              <a:rPr lang="fr-FR" dirty="0" err="1"/>
              <a:t>erfunden</a:t>
            </a:r>
            <a:r>
              <a:rPr lang="fr-FR" dirty="0"/>
              <a:t> </a:t>
            </a:r>
            <a:r>
              <a:rPr lang="fr-FR" dirty="0" err="1"/>
              <a:t>haben</a:t>
            </a:r>
            <a:r>
              <a:rPr lang="fr-FR" dirty="0"/>
              <a:t>. </a:t>
            </a:r>
            <a:r>
              <a:rPr lang="fr-FR" dirty="0" err="1"/>
              <a:t>Zu</a:t>
            </a:r>
            <a:r>
              <a:rPr lang="fr-FR" dirty="0"/>
              <a:t> </a:t>
            </a:r>
            <a:r>
              <a:rPr lang="fr-FR" dirty="0" err="1"/>
              <a:t>diesem</a:t>
            </a:r>
            <a:r>
              <a:rPr lang="fr-FR" dirty="0"/>
              <a:t> </a:t>
            </a:r>
            <a:r>
              <a:rPr lang="fr-FR" dirty="0" err="1"/>
              <a:t>Zweck</a:t>
            </a:r>
            <a:r>
              <a:rPr lang="fr-FR" dirty="0"/>
              <a:t> </a:t>
            </a:r>
            <a:r>
              <a:rPr lang="fr-FR" dirty="0" err="1"/>
              <a:t>aktivieren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die Felder ‘URL der </a:t>
            </a:r>
            <a:r>
              <a:rPr lang="fr-FR" dirty="0" err="1"/>
              <a:t>Fundstelle</a:t>
            </a:r>
            <a:r>
              <a:rPr lang="fr-FR" dirty="0"/>
              <a:t>’ </a:t>
            </a:r>
            <a:r>
              <a:rPr lang="fr-FR" dirty="0" err="1"/>
              <a:t>sowie</a:t>
            </a:r>
            <a:r>
              <a:rPr lang="fr-FR" dirty="0"/>
              <a:t> ‘</a:t>
            </a:r>
            <a:r>
              <a:rPr lang="fr-FR" dirty="0" err="1"/>
              <a:t>abgerufen</a:t>
            </a:r>
            <a:r>
              <a:rPr lang="fr-FR" dirty="0"/>
              <a:t> </a:t>
            </a:r>
            <a:r>
              <a:rPr lang="fr-FR" dirty="0" err="1"/>
              <a:t>am</a:t>
            </a:r>
            <a:r>
              <a:rPr lang="fr-FR" dirty="0"/>
              <a:t>’. Dies </a:t>
            </a:r>
            <a:r>
              <a:rPr lang="fr-FR" dirty="0" err="1"/>
              <a:t>tun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, </a:t>
            </a:r>
            <a:r>
              <a:rPr lang="fr-FR" dirty="0" err="1"/>
              <a:t>indem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die </a:t>
            </a:r>
            <a:r>
              <a:rPr lang="fr-FR" dirty="0" err="1"/>
              <a:t>Schaltfläche</a:t>
            </a:r>
            <a:r>
              <a:rPr lang="fr-FR" dirty="0"/>
              <a:t> ‘</a:t>
            </a:r>
            <a:r>
              <a:rPr lang="fr-FR" dirty="0" err="1"/>
              <a:t>Fundstelle</a:t>
            </a:r>
            <a:r>
              <a:rPr lang="fr-FR" dirty="0"/>
              <a:t> </a:t>
            </a:r>
            <a:r>
              <a:rPr lang="fr-FR" dirty="0" err="1"/>
              <a:t>hinzufügen</a:t>
            </a:r>
            <a:r>
              <a:rPr lang="fr-FR" dirty="0"/>
              <a:t>’ </a:t>
            </a:r>
            <a:r>
              <a:rPr lang="fr-FR" dirty="0" err="1"/>
              <a:t>klicken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den </a:t>
            </a:r>
            <a:r>
              <a:rPr lang="fr-FR" dirty="0" err="1"/>
              <a:t>entsprechenden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ins </a:t>
            </a:r>
            <a:r>
              <a:rPr lang="fr-FR" dirty="0" err="1"/>
              <a:t>Feld</a:t>
            </a:r>
            <a:r>
              <a:rPr lang="fr-FR" dirty="0"/>
              <a:t> </a:t>
            </a:r>
            <a:r>
              <a:rPr lang="fr-FR" dirty="0" err="1"/>
              <a:t>eingeben</a:t>
            </a:r>
            <a:r>
              <a:rPr lang="fr-FR" dirty="0"/>
              <a:t>. In die Felder </a:t>
            </a:r>
            <a:r>
              <a:rPr lang="fr-FR" dirty="0" err="1"/>
              <a:t>rechts</a:t>
            </a:r>
            <a:r>
              <a:rPr lang="fr-FR" dirty="0"/>
              <a:t> </a:t>
            </a:r>
            <a:r>
              <a:rPr lang="fr-FR" dirty="0" err="1"/>
              <a:t>davon</a:t>
            </a:r>
            <a:r>
              <a:rPr lang="fr-FR" dirty="0"/>
              <a:t> </a:t>
            </a:r>
            <a:r>
              <a:rPr lang="fr-FR" dirty="0" err="1"/>
              <a:t>können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nun</a:t>
            </a:r>
            <a:r>
              <a:rPr lang="fr-FR" dirty="0"/>
              <a:t> die URL </a:t>
            </a:r>
            <a:r>
              <a:rPr lang="fr-FR" dirty="0" err="1"/>
              <a:t>sowie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</a:t>
            </a:r>
            <a:r>
              <a:rPr lang="fr-FR" dirty="0" err="1"/>
              <a:t>Datum</a:t>
            </a:r>
            <a:r>
              <a:rPr lang="fr-FR" dirty="0"/>
              <a:t>, an </a:t>
            </a:r>
            <a:r>
              <a:rPr lang="fr-FR" dirty="0" err="1"/>
              <a:t>dem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die URL </a:t>
            </a:r>
            <a:r>
              <a:rPr lang="fr-FR" dirty="0" err="1"/>
              <a:t>das</a:t>
            </a:r>
            <a:r>
              <a:rPr lang="fr-FR" dirty="0"/>
              <a:t> </a:t>
            </a:r>
            <a:r>
              <a:rPr lang="fr-FR" dirty="0" err="1"/>
              <a:t>letzte</a:t>
            </a:r>
            <a:r>
              <a:rPr lang="fr-FR" dirty="0"/>
              <a:t> Mal </a:t>
            </a:r>
            <a:r>
              <a:rPr lang="fr-FR" dirty="0" err="1"/>
              <a:t>aufgerufen</a:t>
            </a:r>
            <a:r>
              <a:rPr lang="fr-FR" dirty="0"/>
              <a:t> </a:t>
            </a:r>
            <a:r>
              <a:rPr lang="fr-FR" dirty="0" err="1"/>
              <a:t>haben</a:t>
            </a:r>
            <a:r>
              <a:rPr lang="fr-FR" dirty="0"/>
              <a:t> </a:t>
            </a:r>
            <a:r>
              <a:rPr lang="fr-FR" dirty="0" err="1"/>
              <a:t>hinzufügen</a:t>
            </a:r>
            <a:r>
              <a:rPr lang="fr-FR" dirty="0"/>
              <a:t>. </a:t>
            </a:r>
            <a:r>
              <a:rPr lang="fr-FR" dirty="0" err="1"/>
              <a:t>Nun</a:t>
            </a:r>
            <a:r>
              <a:rPr lang="fr-FR" dirty="0"/>
              <a:t> </a:t>
            </a:r>
            <a:r>
              <a:rPr lang="fr-FR" dirty="0" err="1"/>
              <a:t>klicken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‘</a:t>
            </a:r>
            <a:r>
              <a:rPr lang="fr-FR" dirty="0" err="1"/>
              <a:t>Veröffentlichen</a:t>
            </a:r>
            <a:r>
              <a:rPr lang="fr-FR" dirty="0"/>
              <a:t>’.</a:t>
            </a:r>
            <a:endParaRPr dirty="0"/>
          </a:p>
        </p:txBody>
      </p:sp>
      <p:sp>
        <p:nvSpPr>
          <p:cNvPr id="70" name="Google Shape;7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dirty="0" err="1"/>
              <a:t>Nach</a:t>
            </a:r>
            <a:r>
              <a:rPr lang="fr-FR" dirty="0"/>
              <a:t> </a:t>
            </a:r>
            <a:r>
              <a:rPr lang="fr-FR" dirty="0" err="1"/>
              <a:t>dem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die </a:t>
            </a:r>
            <a:r>
              <a:rPr lang="fr-FR" dirty="0" err="1"/>
              <a:t>Aussage</a:t>
            </a:r>
            <a:r>
              <a:rPr lang="fr-FR" dirty="0"/>
              <a:t> </a:t>
            </a:r>
            <a:r>
              <a:rPr lang="fr-FR" dirty="0" err="1"/>
              <a:t>veröffentlicht</a:t>
            </a:r>
            <a:r>
              <a:rPr lang="fr-FR" dirty="0"/>
              <a:t> </a:t>
            </a:r>
            <a:r>
              <a:rPr lang="fr-FR" dirty="0" err="1"/>
              <a:t>haben</a:t>
            </a:r>
            <a:r>
              <a:rPr lang="fr-FR" dirty="0"/>
              <a:t>, </a:t>
            </a:r>
            <a:r>
              <a:rPr lang="fr-FR" dirty="0" err="1"/>
              <a:t>sehen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die</a:t>
            </a:r>
            <a:r>
              <a:rPr lang="fr-FR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</a:t>
            </a:r>
            <a:r>
              <a:rPr lang="fr-FR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fertige</a:t>
            </a:r>
            <a:r>
              <a:rPr lang="fr-FR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</a:t>
            </a:r>
            <a:r>
              <a:rPr lang="fr-FR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Aussage</a:t>
            </a:r>
            <a:r>
              <a:rPr lang="fr-FR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, </a:t>
            </a:r>
            <a:r>
              <a:rPr lang="fr-FR" dirty="0"/>
              <a:t>mit </a:t>
            </a:r>
            <a:r>
              <a:rPr lang="fr-FR" dirty="0" err="1"/>
              <a:t>einem</a:t>
            </a:r>
            <a:r>
              <a:rPr lang="fr-FR" dirty="0"/>
              <a:t> </a:t>
            </a:r>
            <a:r>
              <a:rPr lang="fr-FR" dirty="0" err="1"/>
              <a:t>Qualifikator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der </a:t>
            </a:r>
            <a:r>
              <a:rPr lang="fr-FR" dirty="0" err="1"/>
              <a:t>Referenz</a:t>
            </a:r>
            <a:r>
              <a:rPr lang="fr-FR" dirty="0"/>
              <a:t>. Da </a:t>
            </a:r>
            <a:r>
              <a:rPr lang="fr-FR" dirty="0" err="1"/>
              <a:t>eine</a:t>
            </a:r>
            <a:r>
              <a:rPr lang="fr-FR" dirty="0"/>
              <a:t> </a:t>
            </a:r>
            <a:r>
              <a:rPr lang="fr-FR" dirty="0" err="1"/>
              <a:t>Aussage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Wikidata </a:t>
            </a:r>
            <a:r>
              <a:rPr lang="fr-FR" dirty="0" err="1"/>
              <a:t>mehrere</a:t>
            </a:r>
            <a:r>
              <a:rPr lang="fr-FR" dirty="0"/>
              <a:t> </a:t>
            </a:r>
            <a:r>
              <a:rPr lang="fr-FR" dirty="0" err="1"/>
              <a:t>Werte</a:t>
            </a:r>
            <a:r>
              <a:rPr lang="fr-FR" dirty="0"/>
              <a:t> </a:t>
            </a:r>
            <a:r>
              <a:rPr lang="fr-FR" dirty="0" err="1"/>
              <a:t>haben</a:t>
            </a:r>
            <a:r>
              <a:rPr lang="fr-FR" dirty="0"/>
              <a:t> </a:t>
            </a:r>
            <a:r>
              <a:rPr lang="fr-FR" dirty="0" err="1"/>
              <a:t>kann</a:t>
            </a:r>
            <a:r>
              <a:rPr lang="fr-FR" dirty="0"/>
              <a:t>, </a:t>
            </a:r>
            <a:r>
              <a:rPr lang="fr-FR" dirty="0" err="1"/>
              <a:t>können</a:t>
            </a:r>
            <a:r>
              <a:rPr lang="fr-FR" dirty="0"/>
              <a:t> </a:t>
            </a:r>
            <a:r>
              <a:rPr lang="fr-FR" dirty="0" err="1"/>
              <a:t>Sie</a:t>
            </a:r>
            <a:r>
              <a:rPr lang="fr-FR" dirty="0"/>
              <a:t> die </a:t>
            </a:r>
            <a:r>
              <a:rPr lang="fr-FR" dirty="0" err="1"/>
              <a:t>Besucherzahl</a:t>
            </a:r>
            <a:r>
              <a:rPr lang="fr-FR" dirty="0"/>
              <a:t> </a:t>
            </a:r>
            <a:r>
              <a:rPr lang="fr-FR" dirty="0" err="1"/>
              <a:t>für</a:t>
            </a:r>
            <a:r>
              <a:rPr lang="fr-FR" dirty="0"/>
              <a:t> </a:t>
            </a:r>
            <a:r>
              <a:rPr lang="fr-FR" dirty="0" err="1"/>
              <a:t>mehrere</a:t>
            </a:r>
            <a:r>
              <a:rPr lang="fr-FR" dirty="0"/>
              <a:t> </a:t>
            </a:r>
            <a:r>
              <a:rPr lang="fr-FR" dirty="0" err="1"/>
              <a:t>Jahre</a:t>
            </a:r>
            <a:r>
              <a:rPr lang="fr-FR" dirty="0"/>
              <a:t> </a:t>
            </a:r>
            <a:r>
              <a:rPr lang="fr-FR" dirty="0" err="1"/>
              <a:t>hinzufügen</a:t>
            </a:r>
            <a:r>
              <a:rPr lang="fr-FR" dirty="0"/>
              <a:t>.</a:t>
            </a:r>
            <a:endParaRPr dirty="0"/>
          </a:p>
        </p:txBody>
      </p:sp>
      <p:sp>
        <p:nvSpPr>
          <p:cNvPr id="80" name="Google Shape;8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CH" sz="1200" dirty="0"/>
              <a:t>Herzliche Gratulation. Sie wissen nun, wie die Besucherzahlen </a:t>
            </a:r>
            <a:r>
              <a:rPr lang="de-DE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einer Institution auf </a:t>
            </a:r>
            <a:r>
              <a:rPr lang="de-DE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Wikidata</a:t>
            </a:r>
            <a:r>
              <a:rPr lang="de-DE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ergänzt werden können</a:t>
            </a:r>
            <a:r>
              <a:rPr lang="de-CH" sz="1200" dirty="0"/>
              <a:t>. </a:t>
            </a:r>
            <a:r>
              <a:rPr lang="de-DE" sz="1200" dirty="0"/>
              <a:t>Besuchen Sie unsere Website oder unseren YouTube-Channel, um weitere Tutorials anzuschauen.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lam.opendata.ch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s://www.wikidata.org/wiki/Wikidata:Main_Page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lam.opendata.ch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635759"/>
            <a:ext cx="9144000" cy="187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A32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075" y="185737"/>
            <a:ext cx="1981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7"/>
          <p:cNvSpPr>
            <a:spLocks noGrp="1"/>
          </p:cNvSpPr>
          <p:nvPr>
            <p:ph type="media" idx="2"/>
          </p:nvPr>
        </p:nvSpPr>
        <p:spPr>
          <a:xfrm>
            <a:off x="360000" y="5400000"/>
            <a:ext cx="108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5106" y="4267476"/>
            <a:ext cx="1601787" cy="113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">
  <p:cSld name="1_Titel und Inhal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8"/>
          <p:cNvSpPr>
            <a:spLocks noGrp="1"/>
          </p:cNvSpPr>
          <p:nvPr>
            <p:ph type="media" idx="3"/>
          </p:nvPr>
        </p:nvSpPr>
        <p:spPr>
          <a:xfrm>
            <a:off x="360000" y="5400000"/>
            <a:ext cx="108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A32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9" name="Google Shape;29;p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8113" y="185737"/>
            <a:ext cx="1975123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A321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B8A3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hyperlink" Target="https://bit.ly/GLAMtutorial" TargetMode="External"/><Relationship Id="rId5" Type="http://schemas.openxmlformats.org/officeDocument/2006/relationships/hyperlink" Target="https://tutorials.schoolofdata.ch/" TargetMode="Externa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ctrTitle"/>
          </p:nvPr>
        </p:nvSpPr>
        <p:spPr>
          <a:xfrm>
            <a:off x="1524000" y="1635759"/>
            <a:ext cx="9144000" cy="187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A321"/>
              </a:buClr>
              <a:buSzPts val="6000"/>
              <a:buFont typeface="Calibri"/>
              <a:buNone/>
            </a:pPr>
            <a:r>
              <a:rPr lang="fr-FR" dirty="0" err="1">
                <a:latin typeface="Calibri"/>
                <a:ea typeface="Calibri"/>
                <a:cs typeface="Calibri"/>
                <a:sym typeface="Calibri"/>
              </a:rPr>
              <a:t>Besucherzahlen</a:t>
            </a: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dirty="0" err="1">
                <a:latin typeface="Calibri"/>
                <a:ea typeface="Calibri"/>
                <a:cs typeface="Calibri"/>
                <a:sym typeface="Calibri"/>
              </a:rPr>
              <a:t>einer</a:t>
            </a: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 Institution </a:t>
            </a:r>
            <a:r>
              <a:rPr lang="fr-FR" dirty="0" err="1">
                <a:latin typeface="Calibri"/>
                <a:ea typeface="Calibri"/>
                <a:cs typeface="Calibri"/>
                <a:sym typeface="Calibri"/>
              </a:rPr>
              <a:t>hinzufügen</a:t>
            </a: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6;p5">
            <a:extLst>
              <a:ext uri="{FF2B5EF4-FFF2-40B4-BE49-F238E27FC236}">
                <a16:creationId xmlns:a16="http://schemas.microsoft.com/office/drawing/2014/main" id="{72ADBE1A-B57F-4C31-972A-CF162D0DF9A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8625" y="3596412"/>
            <a:ext cx="3154746" cy="304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06_add_visitors_de_slide01">
            <a:hlinkClick r:id="" action="ppaction://media"/>
            <a:extLst>
              <a:ext uri="{FF2B5EF4-FFF2-40B4-BE49-F238E27FC236}">
                <a16:creationId xmlns:a16="http://schemas.microsoft.com/office/drawing/2014/main" id="{15CDD155-6281-4A93-8649-4AB4EBF776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7452" y="5894842"/>
            <a:ext cx="487362" cy="48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A321"/>
              </a:buClr>
              <a:buSzPts val="4400"/>
              <a:buFont typeface="Calibri"/>
              <a:buNone/>
            </a:pP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bedanken</a:t>
            </a:r>
            <a:r>
              <a:rPr lang="en-US" dirty="0"/>
              <a:t> </a:t>
            </a:r>
            <a:r>
              <a:rPr lang="en-US" dirty="0" err="1"/>
              <a:t>uns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Wikimedia Schweiz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Unterstützung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der </a:t>
            </a:r>
            <a:r>
              <a:rPr lang="en-US" dirty="0" err="1"/>
              <a:t>Herstellung</a:t>
            </a:r>
            <a:r>
              <a:rPr lang="en-US" dirty="0"/>
              <a:t> dieses Tutorials.</a:t>
            </a:r>
            <a:endParaRPr dirty="0"/>
          </a:p>
        </p:txBody>
      </p:sp>
      <p:pic>
        <p:nvPicPr>
          <p:cNvPr id="43" name="Google Shape;43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5000" y="3212300"/>
            <a:ext cx="3901984" cy="284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01_create_account_audio_de_slide02">
            <a:hlinkClick r:id="" action="ppaction://media"/>
            <a:extLst>
              <a:ext uri="{FF2B5EF4-FFF2-40B4-BE49-F238E27FC236}">
                <a16:creationId xmlns:a16="http://schemas.microsoft.com/office/drawing/2014/main" id="{BF263AF3-20F7-4B53-BE36-994097FEB5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2639" y="5354516"/>
            <a:ext cx="1068021" cy="1068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" descr="Ein Bild, das Text enthält.&#10;&#10;Automatisch generierte Beschreib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704638"/>
            <a:ext cx="12192001" cy="544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06_add_visitors_de_slide03">
            <a:hlinkClick r:id="" action="ppaction://media"/>
            <a:extLst>
              <a:ext uri="{FF2B5EF4-FFF2-40B4-BE49-F238E27FC236}">
                <a16:creationId xmlns:a16="http://schemas.microsoft.com/office/drawing/2014/main" id="{B09B83BE-BB1E-4118-954C-A5771C486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2638" y="6236318"/>
            <a:ext cx="487362" cy="48736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DD7BA75-730A-418D-8789-6AEA0716F26D}"/>
              </a:ext>
            </a:extLst>
          </p:cNvPr>
          <p:cNvSpPr/>
          <p:nvPr/>
        </p:nvSpPr>
        <p:spPr>
          <a:xfrm>
            <a:off x="7500258" y="704638"/>
            <a:ext cx="1611086" cy="267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D485C37-364D-482F-830E-1FDE65BB0274}"/>
              </a:ext>
            </a:extLst>
          </p:cNvPr>
          <p:cNvSpPr/>
          <p:nvPr/>
        </p:nvSpPr>
        <p:spPr>
          <a:xfrm>
            <a:off x="9448800" y="971950"/>
            <a:ext cx="1742841" cy="5193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gd2908b792b_0_12" descr="Ein Bild, das Text, Screenshot, drinnen enthält.&#10;&#10;Automatisch generierte Beschreib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01379" y="0"/>
            <a:ext cx="978924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gd2908b792b_0_12"/>
          <p:cNvSpPr/>
          <p:nvPr/>
        </p:nvSpPr>
        <p:spPr>
          <a:xfrm>
            <a:off x="7714784" y="4779473"/>
            <a:ext cx="1143029" cy="19737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06_add_visitors_de_slide04">
            <a:hlinkClick r:id="" action="ppaction://media"/>
            <a:extLst>
              <a:ext uri="{FF2B5EF4-FFF2-40B4-BE49-F238E27FC236}">
                <a16:creationId xmlns:a16="http://schemas.microsoft.com/office/drawing/2014/main" id="{D86A8F0F-72EF-4EB1-BC4A-56F3EBF862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4016" y="5937477"/>
            <a:ext cx="487363" cy="48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" descr="Ein Bild, das Text, Screenshot, Computer, drinnen enthält.&#10;&#10;Automatisch generierte Beschreib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910" y="0"/>
            <a:ext cx="107961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"/>
          <p:cNvSpPr/>
          <p:nvPr/>
        </p:nvSpPr>
        <p:spPr>
          <a:xfrm>
            <a:off x="2190284" y="5363672"/>
            <a:ext cx="3880316" cy="41482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06_add_visitors_de_slide05">
            <a:hlinkClick r:id="" action="ppaction://media"/>
            <a:extLst>
              <a:ext uri="{FF2B5EF4-FFF2-40B4-BE49-F238E27FC236}">
                <a16:creationId xmlns:a16="http://schemas.microsoft.com/office/drawing/2014/main" id="{9F87A8E5-9369-4B89-9FEA-57D976E22198}"/>
              </a:ext>
            </a:extLst>
          </p:cNvPr>
          <p:cNvPicPr>
            <a:picLocks noGrp="1" noChangeAspect="1"/>
          </p:cNvPicPr>
          <p:nvPr>
            <p:ph type="media" idx="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7225" y="5695950"/>
            <a:ext cx="487363" cy="4873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" descr="Ein Bild, das Text, Screenshot, drinnen, computer enthält.&#10;&#10;Automatisch generierte Beschreib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5966" y="0"/>
            <a:ext cx="97600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"/>
          <p:cNvSpPr/>
          <p:nvPr/>
        </p:nvSpPr>
        <p:spPr>
          <a:xfrm>
            <a:off x="4216400" y="3378200"/>
            <a:ext cx="3454400" cy="177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4460641" y="3632201"/>
            <a:ext cx="3210159" cy="165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7762640" y="3848100"/>
            <a:ext cx="1254359" cy="165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06_add_visitors_de_slide06">
            <a:hlinkClick r:id="" action="ppaction://media"/>
            <a:extLst>
              <a:ext uri="{FF2B5EF4-FFF2-40B4-BE49-F238E27FC236}">
                <a16:creationId xmlns:a16="http://schemas.microsoft.com/office/drawing/2014/main" id="{7A60050E-0F21-4884-9A33-56FD2D5EF3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735" y="5943600"/>
            <a:ext cx="546554" cy="546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4" grpId="0" animBg="1"/>
      <p:bldP spid="65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0" descr="Ein Bild, das Text, Screenshot, drinnen enthält.&#10;&#10;Automatisch generierte Beschreibung"/>
          <p:cNvPicPr preferRelativeResize="0"/>
          <p:nvPr/>
        </p:nvPicPr>
        <p:blipFill rotWithShape="1">
          <a:blip r:embed="rId5">
            <a:alphaModFix/>
          </a:blip>
          <a:srcRect b="7499"/>
          <a:stretch/>
        </p:blipFill>
        <p:spPr>
          <a:xfrm>
            <a:off x="360000" y="0"/>
            <a:ext cx="114743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/>
          <p:nvPr/>
        </p:nvSpPr>
        <p:spPr>
          <a:xfrm>
            <a:off x="3990741" y="5041901"/>
            <a:ext cx="3520400" cy="1080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7470541" y="6480000"/>
            <a:ext cx="1394059" cy="225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5;p10">
            <a:extLst>
              <a:ext uri="{FF2B5EF4-FFF2-40B4-BE49-F238E27FC236}">
                <a16:creationId xmlns:a16="http://schemas.microsoft.com/office/drawing/2014/main" id="{B179C4EA-723C-4A76-9CBD-5286639673E7}"/>
              </a:ext>
            </a:extLst>
          </p:cNvPr>
          <p:cNvSpPr/>
          <p:nvPr/>
        </p:nvSpPr>
        <p:spPr>
          <a:xfrm>
            <a:off x="7511141" y="3660600"/>
            <a:ext cx="947058" cy="225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06_add_visitors_de_slide07">
            <a:hlinkClick r:id="" action="ppaction://media"/>
            <a:extLst>
              <a:ext uri="{FF2B5EF4-FFF2-40B4-BE49-F238E27FC236}">
                <a16:creationId xmlns:a16="http://schemas.microsoft.com/office/drawing/2014/main" id="{27677B6E-1544-4BCC-B479-E2FA60EF36FC}"/>
              </a:ext>
            </a:extLst>
          </p:cNvPr>
          <p:cNvPicPr>
            <a:picLocks noGrp="1" noChangeAspect="1"/>
          </p:cNvPicPr>
          <p:nvPr>
            <p:ph type="media" idx="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7225" y="5695950"/>
            <a:ext cx="487363" cy="4873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4" grpId="0" animBg="1"/>
      <p:bldP spid="7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1" descr="Ein Bild, das Text, Screenshot, drinnen enthält.&#10;&#10;Automatisch generierte Beschreib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3875" y="0"/>
            <a:ext cx="111442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06_add_visitors_de_slide08">
            <a:hlinkClick r:id="" action="ppaction://media"/>
            <a:extLst>
              <a:ext uri="{FF2B5EF4-FFF2-40B4-BE49-F238E27FC236}">
                <a16:creationId xmlns:a16="http://schemas.microsoft.com/office/drawing/2014/main" id="{6699D965-DB24-4690-9E87-0A4E81DFBDB0}"/>
              </a:ext>
            </a:extLst>
          </p:cNvPr>
          <p:cNvPicPr>
            <a:picLocks noGrp="1" noChangeAspect="1"/>
          </p:cNvPicPr>
          <p:nvPr>
            <p:ph type="media" idx="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7225" y="5695950"/>
            <a:ext cx="487363" cy="487363"/>
          </a:xfrm>
        </p:spPr>
      </p:pic>
      <p:sp>
        <p:nvSpPr>
          <p:cNvPr id="5" name="Google Shape;74;p10">
            <a:extLst>
              <a:ext uri="{FF2B5EF4-FFF2-40B4-BE49-F238E27FC236}">
                <a16:creationId xmlns:a16="http://schemas.microsoft.com/office/drawing/2014/main" id="{D4E0F24A-D5EB-4D40-BC1B-E07926179873}"/>
              </a:ext>
            </a:extLst>
          </p:cNvPr>
          <p:cNvSpPr/>
          <p:nvPr/>
        </p:nvSpPr>
        <p:spPr>
          <a:xfrm>
            <a:off x="1791825" y="3267529"/>
            <a:ext cx="7406603" cy="231684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74;p10">
            <a:extLst>
              <a:ext uri="{FF2B5EF4-FFF2-40B4-BE49-F238E27FC236}">
                <a16:creationId xmlns:a16="http://schemas.microsoft.com/office/drawing/2014/main" id="{C0A2C3E5-C63F-4DDE-9B2B-DC045785D081}"/>
              </a:ext>
            </a:extLst>
          </p:cNvPr>
          <p:cNvSpPr/>
          <p:nvPr/>
        </p:nvSpPr>
        <p:spPr>
          <a:xfrm>
            <a:off x="5246914" y="3559628"/>
            <a:ext cx="402772" cy="136071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A321"/>
              </a:buClr>
              <a:buSzPts val="4400"/>
              <a:buFont typeface="Calibri"/>
              <a:buNone/>
            </a:pPr>
            <a:r>
              <a:rPr lang="fr-FR" dirty="0" err="1">
                <a:latin typeface="Calibri"/>
                <a:ea typeface="Calibri"/>
                <a:cs typeface="Calibri"/>
                <a:sym typeface="Calibri"/>
              </a:rPr>
              <a:t>Herzliche</a:t>
            </a: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 Gratulation!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5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Besuchen Sie unsere Website oder unseren YouTube-Channel, um weitere Tutorials anzuschauen.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CH" sz="2800" dirty="0">
                <a:latin typeface="Calibri" panose="020F0502020204030204" pitchFamily="34" charset="0"/>
                <a:cs typeface="Calibri" panose="020F0502020204030204" pitchFamily="34" charset="0"/>
              </a:rPr>
              <a:t>Website: </a:t>
            </a:r>
            <a:r>
              <a:rPr lang="en-US" sz="2800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https://tutorials.schoolofdata.ch/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de-CH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CH" sz="2800" dirty="0">
                <a:latin typeface="Calibri" panose="020F0502020204030204" pitchFamily="34" charset="0"/>
                <a:cs typeface="Calibri" panose="020F0502020204030204" pitchFamily="34" charset="0"/>
              </a:rPr>
              <a:t>YouTube: </a:t>
            </a:r>
            <a:r>
              <a:rPr lang="en-US" sz="2800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https://bit.ly/GLAMtutorial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06_add_visitors_de_slide09">
            <a:hlinkClick r:id="" action="ppaction://media"/>
            <a:extLst>
              <a:ext uri="{FF2B5EF4-FFF2-40B4-BE49-F238E27FC236}">
                <a16:creationId xmlns:a16="http://schemas.microsoft.com/office/drawing/2014/main" id="{B36D6D5C-2C8E-499E-A83C-A5712981ED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519" y="5933281"/>
            <a:ext cx="487362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438</Words>
  <Application>Microsoft Macintosh PowerPoint</Application>
  <PresentationFormat>Widescreen</PresentationFormat>
  <Paragraphs>27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</vt:lpstr>
      <vt:lpstr>Besucherzahlen einer Institution hinzufügen </vt:lpstr>
      <vt:lpstr>Wir bedanken uns bei Wikimedia Schweiz für die Unterstützung bei der Herstellung dieses Tutorials.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Herzliche Gratulation!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Besucherzahlen einer Institution hinzufügen </dc:title>
  <dc:creator>Freiburghaus Loïc Julien</dc:creator>
  <cp:lastModifiedBy>Andrea Allemann</cp:lastModifiedBy>
  <cp:revision>2</cp:revision>
  <dcterms:created xsi:type="dcterms:W3CDTF">2021-04-06T06:37:53Z</dcterms:created>
  <dcterms:modified xsi:type="dcterms:W3CDTF">2022-04-21T08:11:34Z</dcterms:modified>
</cp:coreProperties>
</file>