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lq9c/89eyljlyOLzPYMfxaAy+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Hallo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herzlich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Willkommen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 In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diesem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Tutorial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lernen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Wikidata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einpflegen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können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welchem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Archiv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Personennachweis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einer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bestimmten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aufbewahrt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wird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Mit den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Pfeiltasten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unten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links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können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durch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Tutorial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navigieren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dirty="0"/>
          </a:p>
        </p:txBody>
      </p:sp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9b80969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f9b80969b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bedanken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uns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Wikimedia Schweiz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für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Unterstützung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Herstellung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dieses Tutorials.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f9b80969b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 err="1"/>
              <a:t>Bevor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mit </a:t>
            </a:r>
            <a:r>
              <a:rPr lang="fr-FR" dirty="0" err="1"/>
              <a:t>diesem</a:t>
            </a:r>
            <a:r>
              <a:rPr lang="fr-FR" dirty="0"/>
              <a:t> Tutorial </a:t>
            </a:r>
            <a:r>
              <a:rPr lang="fr-FR" dirty="0" err="1"/>
              <a:t>beginnen</a:t>
            </a:r>
            <a:r>
              <a:rPr lang="fr-FR" dirty="0"/>
              <a:t>, </a:t>
            </a:r>
            <a:r>
              <a:rPr lang="fr-FR" dirty="0" err="1"/>
              <a:t>stellen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bitte </a:t>
            </a:r>
            <a:r>
              <a:rPr lang="fr-FR" dirty="0" err="1"/>
              <a:t>sicher</a:t>
            </a:r>
            <a:r>
              <a:rPr lang="fr-FR" dirty="0"/>
              <a:t>, </a:t>
            </a:r>
            <a:r>
              <a:rPr lang="fr-FR" dirty="0" err="1"/>
              <a:t>dass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Wikidata </a:t>
            </a:r>
            <a:r>
              <a:rPr lang="fr-FR" dirty="0" err="1"/>
              <a:t>eingeloggt</a:t>
            </a:r>
            <a:r>
              <a:rPr lang="fr-FR" dirty="0"/>
              <a:t> </a:t>
            </a:r>
            <a:r>
              <a:rPr lang="fr-FR" dirty="0" err="1"/>
              <a:t>sind</a:t>
            </a:r>
            <a:r>
              <a:rPr lang="fr-FR" dirty="0"/>
              <a:t>.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Falls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Startseite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noch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nicht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Deutsch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erscheint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wechseln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Sprache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Deutsch.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Suchen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gewünschten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Person.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unserem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Beispiel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die Person Oskar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Tutzschky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gewählt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9" name="Google Shape;3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Studierende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Forschende</a:t>
            </a:r>
            <a:r>
              <a:rPr lang="fr-FR" dirty="0"/>
              <a:t> </a:t>
            </a:r>
            <a:r>
              <a:rPr lang="fr-FR" dirty="0" err="1"/>
              <a:t>kann</a:t>
            </a:r>
            <a:r>
              <a:rPr lang="fr-FR" dirty="0"/>
              <a:t> es </a:t>
            </a:r>
            <a:r>
              <a:rPr lang="fr-FR" dirty="0" err="1"/>
              <a:t>besonders</a:t>
            </a:r>
            <a:r>
              <a:rPr lang="fr-FR" dirty="0"/>
              <a:t> </a:t>
            </a:r>
            <a:r>
              <a:rPr lang="fr-FR" dirty="0" err="1"/>
              <a:t>hilfreich</a:t>
            </a:r>
            <a:r>
              <a:rPr lang="fr-FR" dirty="0"/>
              <a:t> sein, </a:t>
            </a:r>
            <a:r>
              <a:rPr lang="fr-FR" dirty="0" err="1"/>
              <a:t>wenn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wissen</a:t>
            </a:r>
            <a:r>
              <a:rPr lang="fr-FR" dirty="0"/>
              <a:t>, </a:t>
            </a:r>
            <a:r>
              <a:rPr lang="fr-FR" dirty="0" err="1"/>
              <a:t>wo</a:t>
            </a:r>
            <a:r>
              <a:rPr lang="fr-FR" dirty="0"/>
              <a:t> der </a:t>
            </a:r>
            <a:r>
              <a:rPr lang="fr-FR" dirty="0" err="1"/>
              <a:t>Personennachweis</a:t>
            </a:r>
            <a:r>
              <a:rPr lang="fr-FR" dirty="0"/>
              <a:t> </a:t>
            </a:r>
            <a:r>
              <a:rPr lang="fr-FR" dirty="0" err="1"/>
              <a:t>einer</a:t>
            </a:r>
            <a:r>
              <a:rPr lang="fr-FR" dirty="0"/>
              <a:t> </a:t>
            </a:r>
            <a:r>
              <a:rPr lang="fr-FR" dirty="0" err="1"/>
              <a:t>bestimmten</a:t>
            </a:r>
            <a:r>
              <a:rPr lang="fr-FR" dirty="0"/>
              <a:t> Person </a:t>
            </a:r>
            <a:r>
              <a:rPr lang="fr-FR" dirty="0" err="1"/>
              <a:t>archiviert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. </a:t>
            </a:r>
            <a:r>
              <a:rPr lang="fr-FR" dirty="0" err="1"/>
              <a:t>Deshalb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es von </a:t>
            </a:r>
            <a:r>
              <a:rPr lang="fr-FR" dirty="0" err="1"/>
              <a:t>grossem</a:t>
            </a:r>
            <a:r>
              <a:rPr lang="fr-FR" dirty="0"/>
              <a:t> </a:t>
            </a:r>
            <a:r>
              <a:rPr lang="fr-FR" dirty="0" err="1"/>
              <a:t>Nutzen</a:t>
            </a:r>
            <a:r>
              <a:rPr lang="fr-FR" dirty="0"/>
              <a:t>, </a:t>
            </a:r>
            <a:r>
              <a:rPr lang="fr-FR" dirty="0" err="1"/>
              <a:t>wenn</a:t>
            </a:r>
            <a:r>
              <a:rPr lang="fr-FR" dirty="0"/>
              <a:t> man </a:t>
            </a:r>
            <a:r>
              <a:rPr lang="fr-FR" dirty="0" err="1"/>
              <a:t>diese</a:t>
            </a:r>
            <a:r>
              <a:rPr lang="fr-FR" dirty="0"/>
              <a:t> Information </a:t>
            </a:r>
            <a:r>
              <a:rPr lang="fr-FR" dirty="0" err="1"/>
              <a:t>auf</a:t>
            </a:r>
            <a:r>
              <a:rPr lang="fr-FR" dirty="0"/>
              <a:t> Wikidata </a:t>
            </a:r>
            <a:r>
              <a:rPr lang="fr-FR" dirty="0" err="1"/>
              <a:t>einpflegt</a:t>
            </a:r>
            <a:r>
              <a:rPr lang="fr-FR" dirty="0"/>
              <a:t>. Um die Information </a:t>
            </a:r>
            <a:r>
              <a:rPr lang="fr-FR" dirty="0" err="1"/>
              <a:t>hinzufügen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können</a:t>
            </a:r>
            <a:r>
              <a:rPr lang="fr-FR" dirty="0"/>
              <a:t>, </a:t>
            </a:r>
            <a:r>
              <a:rPr lang="fr-FR" dirty="0" err="1"/>
              <a:t>klickt</a:t>
            </a:r>
            <a:r>
              <a:rPr lang="fr-FR" dirty="0"/>
              <a:t> man in </a:t>
            </a:r>
            <a:r>
              <a:rPr lang="fr-FR" dirty="0" err="1"/>
              <a:t>einem</a:t>
            </a:r>
            <a:r>
              <a:rPr lang="fr-FR" dirty="0"/>
              <a:t> </a:t>
            </a:r>
            <a:r>
              <a:rPr lang="fr-FR" dirty="0" err="1"/>
              <a:t>ersten</a:t>
            </a:r>
            <a:r>
              <a:rPr lang="fr-FR" dirty="0"/>
              <a:t> </a:t>
            </a:r>
            <a:r>
              <a:rPr lang="fr-FR" dirty="0" err="1"/>
              <a:t>Schritt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die </a:t>
            </a:r>
            <a:r>
              <a:rPr lang="fr-FR" dirty="0" err="1"/>
              <a:t>Schalfläche</a:t>
            </a:r>
            <a:r>
              <a:rPr lang="fr-FR" dirty="0"/>
              <a:t> </a:t>
            </a: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«</a:t>
            </a:r>
            <a:r>
              <a:rPr lang="fr-FR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Aussage</a:t>
            </a: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fr-FR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hinzufügen</a:t>
            </a: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»</a:t>
            </a:r>
            <a:r>
              <a:rPr lang="fr-FR" dirty="0"/>
              <a:t>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5" name="Google Shape;4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cde40e819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cde40e819e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Die </a:t>
            </a:r>
            <a:r>
              <a:rPr lang="fr-FR" dirty="0" err="1"/>
              <a:t>Aussage</a:t>
            </a:r>
            <a:r>
              <a:rPr lang="fr-FR" dirty="0"/>
              <a:t>, die </a:t>
            </a:r>
            <a:r>
              <a:rPr lang="fr-FR" dirty="0" err="1"/>
              <a:t>wir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 </a:t>
            </a:r>
            <a:r>
              <a:rPr lang="fr-FR" dirty="0" err="1"/>
              <a:t>werden</a:t>
            </a:r>
            <a:r>
              <a:rPr lang="fr-FR" dirty="0"/>
              <a:t>, </a:t>
            </a:r>
            <a:r>
              <a:rPr lang="fr-FR" dirty="0" err="1"/>
              <a:t>heisst</a:t>
            </a:r>
            <a:r>
              <a:rPr lang="fr-FR" dirty="0"/>
              <a:t> „</a:t>
            </a:r>
            <a:r>
              <a:rPr lang="fr-FR" dirty="0" err="1"/>
              <a:t>archiviert</a:t>
            </a:r>
            <a:r>
              <a:rPr lang="fr-FR" dirty="0"/>
              <a:t> in“. </a:t>
            </a:r>
            <a:endParaRPr dirty="0"/>
          </a:p>
        </p:txBody>
      </p:sp>
      <p:sp>
        <p:nvSpPr>
          <p:cNvPr id="51" name="Google Shape;51;gcde40e819e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Der </a:t>
            </a:r>
            <a:r>
              <a:rPr lang="fr-FR" dirty="0" err="1"/>
              <a:t>Personennachweis</a:t>
            </a:r>
            <a:r>
              <a:rPr lang="fr-FR" dirty="0"/>
              <a:t> von 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Oskar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Tutzschky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/>
              <a:t>wird</a:t>
            </a:r>
            <a:r>
              <a:rPr lang="fr-FR" dirty="0"/>
              <a:t>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Sächsischen</a:t>
            </a:r>
            <a:r>
              <a:rPr lang="fr-FR" dirty="0"/>
              <a:t> </a:t>
            </a:r>
            <a:r>
              <a:rPr lang="fr-FR" dirty="0" err="1"/>
              <a:t>Staatsarchiv</a:t>
            </a:r>
            <a:r>
              <a:rPr lang="fr-FR" dirty="0"/>
              <a:t> </a:t>
            </a:r>
            <a:r>
              <a:rPr lang="fr-FR" dirty="0" err="1"/>
              <a:t>aufbewahrt</a:t>
            </a:r>
            <a:r>
              <a:rPr lang="fr-FR" dirty="0"/>
              <a:t>. Da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Sächsische</a:t>
            </a:r>
            <a:r>
              <a:rPr lang="fr-FR" dirty="0"/>
              <a:t> </a:t>
            </a:r>
            <a:r>
              <a:rPr lang="fr-FR" dirty="0" err="1"/>
              <a:t>Staatsarchiv</a:t>
            </a:r>
            <a:r>
              <a:rPr lang="fr-FR" dirty="0"/>
              <a:t> </a:t>
            </a:r>
            <a:r>
              <a:rPr lang="fr-FR" dirty="0" err="1"/>
              <a:t>ebenfalls</a:t>
            </a:r>
            <a:r>
              <a:rPr lang="fr-FR" dirty="0"/>
              <a:t> </a:t>
            </a:r>
            <a:r>
              <a:rPr lang="fr-FR" dirty="0" err="1"/>
              <a:t>einen</a:t>
            </a:r>
            <a:r>
              <a:rPr lang="fr-FR" dirty="0"/>
              <a:t> Wikidata-</a:t>
            </a:r>
            <a:r>
              <a:rPr lang="fr-FR" dirty="0" err="1"/>
              <a:t>Eintrag</a:t>
            </a:r>
            <a:r>
              <a:rPr lang="fr-FR" dirty="0"/>
              <a:t> </a:t>
            </a:r>
            <a:r>
              <a:rPr lang="fr-FR" dirty="0" err="1"/>
              <a:t>hat</a:t>
            </a:r>
            <a:r>
              <a:rPr lang="fr-FR" dirty="0"/>
              <a:t>, </a:t>
            </a:r>
            <a:r>
              <a:rPr lang="fr-FR" dirty="0" err="1"/>
              <a:t>gilt</a:t>
            </a:r>
            <a:r>
              <a:rPr lang="fr-FR" dirty="0"/>
              <a:t> es </a:t>
            </a:r>
            <a:r>
              <a:rPr lang="fr-FR" dirty="0" err="1"/>
              <a:t>darauf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achten</a:t>
            </a:r>
            <a:r>
              <a:rPr lang="fr-FR" dirty="0"/>
              <a:t>, </a:t>
            </a:r>
            <a:r>
              <a:rPr lang="fr-FR" dirty="0" err="1"/>
              <a:t>dass</a:t>
            </a:r>
            <a:r>
              <a:rPr lang="fr-FR" dirty="0"/>
              <a:t> </a:t>
            </a:r>
            <a:r>
              <a:rPr lang="fr-FR" dirty="0" err="1"/>
              <a:t>wir</a:t>
            </a:r>
            <a:r>
              <a:rPr lang="fr-FR" dirty="0"/>
              <a:t> </a:t>
            </a:r>
            <a:r>
              <a:rPr lang="fr-FR" dirty="0" err="1"/>
              <a:t>diesen</a:t>
            </a:r>
            <a:r>
              <a:rPr lang="fr-FR" dirty="0"/>
              <a:t> </a:t>
            </a:r>
            <a:r>
              <a:rPr lang="fr-FR" dirty="0" err="1"/>
              <a:t>Eintrag</a:t>
            </a:r>
            <a:r>
              <a:rPr lang="fr-FR" dirty="0"/>
              <a:t> </a:t>
            </a:r>
            <a:r>
              <a:rPr lang="fr-FR" dirty="0" err="1"/>
              <a:t>auswählen</a:t>
            </a:r>
            <a:r>
              <a:rPr lang="fr-FR" dirty="0"/>
              <a:t>. </a:t>
            </a:r>
            <a:r>
              <a:rPr lang="fr-FR" dirty="0" err="1"/>
              <a:t>Wenn</a:t>
            </a:r>
            <a:r>
              <a:rPr lang="fr-FR" dirty="0"/>
              <a:t> </a:t>
            </a:r>
            <a:r>
              <a:rPr lang="fr-FR" dirty="0" err="1"/>
              <a:t>wir</a:t>
            </a:r>
            <a:r>
              <a:rPr lang="fr-FR" dirty="0"/>
              <a:t> die </a:t>
            </a:r>
            <a:r>
              <a:rPr lang="fr-FR" dirty="0" err="1"/>
              <a:t>Inventarnummer</a:t>
            </a:r>
            <a:r>
              <a:rPr lang="fr-FR" dirty="0"/>
              <a:t> </a:t>
            </a:r>
            <a:r>
              <a:rPr lang="fr-FR" dirty="0" err="1"/>
              <a:t>kennen</a:t>
            </a:r>
            <a:r>
              <a:rPr lang="fr-FR" dirty="0"/>
              <a:t>, </a:t>
            </a:r>
            <a:r>
              <a:rPr lang="fr-FR" dirty="0" err="1"/>
              <a:t>können</a:t>
            </a:r>
            <a:r>
              <a:rPr lang="fr-FR" dirty="0"/>
              <a:t> </a:t>
            </a:r>
            <a:r>
              <a:rPr lang="fr-FR" dirty="0" err="1"/>
              <a:t>wir</a:t>
            </a:r>
            <a:r>
              <a:rPr lang="fr-FR" dirty="0"/>
              <a:t> den </a:t>
            </a:r>
            <a:r>
              <a:rPr lang="fr-FR" dirty="0" err="1"/>
              <a:t>entsprechenden</a:t>
            </a:r>
            <a:r>
              <a:rPr lang="fr-FR" dirty="0"/>
              <a:t> </a:t>
            </a:r>
            <a:r>
              <a:rPr lang="fr-FR" dirty="0" err="1"/>
              <a:t>Qualifikator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.</a:t>
            </a:r>
            <a:endParaRPr dirty="0"/>
          </a:p>
        </p:txBody>
      </p:sp>
      <p:sp>
        <p:nvSpPr>
          <p:cNvPr id="57" name="Google Shape;5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 err="1"/>
              <a:t>Bevor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</a:t>
            </a:r>
            <a:r>
              <a:rPr lang="fr-FR" dirty="0" err="1"/>
              <a:t>Aussage</a:t>
            </a:r>
            <a:r>
              <a:rPr lang="fr-FR" dirty="0"/>
              <a:t> </a:t>
            </a:r>
            <a:r>
              <a:rPr lang="fr-FR" dirty="0" err="1"/>
              <a:t>veröffentlichen</a:t>
            </a:r>
            <a:r>
              <a:rPr lang="fr-FR" dirty="0"/>
              <a:t>, </a:t>
            </a:r>
            <a:r>
              <a:rPr lang="fr-FR" dirty="0" err="1"/>
              <a:t>können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noch</a:t>
            </a:r>
            <a:r>
              <a:rPr lang="fr-FR" dirty="0"/>
              <a:t> die </a:t>
            </a:r>
            <a:r>
              <a:rPr lang="fr-FR" dirty="0" err="1"/>
              <a:t>Angaben</a:t>
            </a:r>
            <a:r>
              <a:rPr lang="fr-FR" dirty="0"/>
              <a:t> der </a:t>
            </a:r>
            <a:r>
              <a:rPr lang="fr-FR" dirty="0" err="1"/>
              <a:t>Fundstelle</a:t>
            </a:r>
            <a:r>
              <a:rPr lang="fr-FR" dirty="0"/>
              <a:t> </a:t>
            </a:r>
            <a:r>
              <a:rPr lang="fr-FR" dirty="0" err="1"/>
              <a:t>hinterlegen</a:t>
            </a:r>
            <a:r>
              <a:rPr lang="fr-FR" dirty="0"/>
              <a:t>.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diesem</a:t>
            </a:r>
            <a:r>
              <a:rPr lang="fr-FR" dirty="0"/>
              <a:t> </a:t>
            </a:r>
            <a:r>
              <a:rPr lang="fr-FR" dirty="0" err="1"/>
              <a:t>Zweck</a:t>
            </a:r>
            <a:r>
              <a:rPr lang="fr-FR" dirty="0"/>
              <a:t> </a:t>
            </a:r>
            <a:r>
              <a:rPr lang="fr-FR" dirty="0" err="1"/>
              <a:t>aktivieren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Felder „URL der </a:t>
            </a:r>
            <a:r>
              <a:rPr lang="fr-FR" dirty="0" err="1"/>
              <a:t>Fundstelle</a:t>
            </a:r>
            <a:r>
              <a:rPr lang="fr-FR" dirty="0"/>
              <a:t>“ </a:t>
            </a:r>
            <a:r>
              <a:rPr lang="fr-FR" dirty="0" err="1"/>
              <a:t>sowie</a:t>
            </a:r>
            <a:r>
              <a:rPr lang="fr-FR" dirty="0"/>
              <a:t> „</a:t>
            </a:r>
            <a:r>
              <a:rPr lang="fr-FR" dirty="0" err="1"/>
              <a:t>abgerufen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“. Dies </a:t>
            </a:r>
            <a:r>
              <a:rPr lang="fr-FR" dirty="0" err="1"/>
              <a:t>tun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, </a:t>
            </a:r>
            <a:r>
              <a:rPr lang="fr-FR" dirty="0" err="1"/>
              <a:t>indem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die </a:t>
            </a:r>
            <a:r>
              <a:rPr lang="fr-FR" dirty="0" err="1"/>
              <a:t>Schaltfläche</a:t>
            </a:r>
            <a:r>
              <a:rPr lang="fr-FR" dirty="0"/>
              <a:t> „</a:t>
            </a:r>
            <a:r>
              <a:rPr lang="fr-FR" dirty="0" err="1"/>
              <a:t>Fundstelle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“ </a:t>
            </a: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den </a:t>
            </a:r>
            <a:r>
              <a:rPr lang="fr-FR" dirty="0" err="1"/>
              <a:t>entsprechenden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ins </a:t>
            </a:r>
            <a:r>
              <a:rPr lang="fr-FR" dirty="0" err="1"/>
              <a:t>Feld</a:t>
            </a:r>
            <a:r>
              <a:rPr lang="fr-FR" dirty="0"/>
              <a:t> </a:t>
            </a:r>
            <a:r>
              <a:rPr lang="fr-FR" dirty="0" err="1"/>
              <a:t>eingeben</a:t>
            </a:r>
            <a:r>
              <a:rPr lang="fr-FR" dirty="0"/>
              <a:t>. In die Felder </a:t>
            </a:r>
            <a:r>
              <a:rPr lang="fr-FR" dirty="0" err="1"/>
              <a:t>rechts</a:t>
            </a:r>
            <a:r>
              <a:rPr lang="fr-FR" dirty="0"/>
              <a:t> </a:t>
            </a:r>
            <a:r>
              <a:rPr lang="fr-FR" dirty="0" err="1"/>
              <a:t>davon</a:t>
            </a:r>
            <a:r>
              <a:rPr lang="fr-FR" dirty="0"/>
              <a:t> </a:t>
            </a:r>
            <a:r>
              <a:rPr lang="fr-FR" dirty="0" err="1"/>
              <a:t>können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nun</a:t>
            </a:r>
            <a:r>
              <a:rPr lang="fr-FR" dirty="0"/>
              <a:t> die URL </a:t>
            </a:r>
            <a:r>
              <a:rPr lang="fr-FR" dirty="0" err="1"/>
              <a:t>sowie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Datum</a:t>
            </a:r>
            <a:r>
              <a:rPr lang="fr-FR" dirty="0"/>
              <a:t>, an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URL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letzte</a:t>
            </a:r>
            <a:r>
              <a:rPr lang="fr-FR" dirty="0"/>
              <a:t> Mal </a:t>
            </a:r>
            <a:r>
              <a:rPr lang="fr-FR" dirty="0" err="1"/>
              <a:t>aufgerufen</a:t>
            </a:r>
            <a:r>
              <a:rPr lang="fr-FR" dirty="0"/>
              <a:t> </a:t>
            </a:r>
            <a:r>
              <a:rPr lang="fr-FR" dirty="0" err="1"/>
              <a:t>haben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. </a:t>
            </a:r>
            <a:r>
              <a:rPr lang="fr-FR" dirty="0" err="1"/>
              <a:t>Nun</a:t>
            </a:r>
            <a:r>
              <a:rPr lang="fr-FR" dirty="0"/>
              <a:t> </a:t>
            </a:r>
            <a:r>
              <a:rPr lang="fr-FR" dirty="0" err="1"/>
              <a:t>können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</a:t>
            </a:r>
            <a:r>
              <a:rPr lang="fr-FR" dirty="0" err="1"/>
              <a:t>Aussage</a:t>
            </a:r>
            <a:r>
              <a:rPr lang="fr-FR" dirty="0"/>
              <a:t> </a:t>
            </a:r>
            <a:r>
              <a:rPr lang="fr-FR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veröffentlichen</a:t>
            </a:r>
            <a:r>
              <a:rPr lang="fr-FR" dirty="0"/>
              <a:t>.</a:t>
            </a:r>
            <a:endParaRPr dirty="0"/>
          </a:p>
        </p:txBody>
      </p:sp>
      <p:sp>
        <p:nvSpPr>
          <p:cNvPr id="63" name="Google Shape;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Die </a:t>
            </a:r>
            <a:r>
              <a:rPr lang="fr-FR" dirty="0" err="1"/>
              <a:t>neu</a:t>
            </a:r>
            <a:r>
              <a:rPr lang="fr-FR" dirty="0"/>
              <a:t> </a:t>
            </a:r>
            <a:r>
              <a:rPr lang="fr-FR" dirty="0" err="1"/>
              <a:t>generierte</a:t>
            </a:r>
            <a:r>
              <a:rPr lang="fr-FR" dirty="0"/>
              <a:t> </a:t>
            </a:r>
            <a:r>
              <a:rPr lang="fr-FR" dirty="0" err="1"/>
              <a:t>Aussage</a:t>
            </a:r>
            <a:r>
              <a:rPr lang="fr-FR" dirty="0"/>
              <a:t> </a:t>
            </a:r>
            <a:r>
              <a:rPr lang="fr-FR" dirty="0" err="1"/>
              <a:t>wird</a:t>
            </a:r>
            <a:r>
              <a:rPr lang="fr-FR" dirty="0"/>
              <a:t> </a:t>
            </a:r>
            <a:r>
              <a:rPr lang="fr-FR" dirty="0" err="1"/>
              <a:t>nun</a:t>
            </a:r>
            <a:r>
              <a:rPr lang="fr-FR" dirty="0"/>
              <a:t> in der Li</a:t>
            </a: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ste </a:t>
            </a:r>
            <a:r>
              <a:rPr lang="fr-FR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aufgeführt</a:t>
            </a: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.</a:t>
            </a:r>
            <a:endParaRPr dirty="0"/>
          </a:p>
        </p:txBody>
      </p:sp>
      <p:sp>
        <p:nvSpPr>
          <p:cNvPr id="69" name="Google Shape;6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Herzliche Gratulation! Sie wissen jetzt, wie die offizielle Adresse einer Institution auf </a:t>
            </a:r>
            <a:r>
              <a:rPr lang="de-DE" sz="18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Wikidata</a:t>
            </a:r>
            <a:r>
              <a:rPr lang="de-DE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ergänzt werden kann. </a:t>
            </a:r>
            <a:r>
              <a:rPr lang="de-DE" sz="1800" dirty="0"/>
              <a:t>Besuchen Sie unsere Website oder unseren YouTube-Channel, um weitere Tutorials anzuschauen.</a:t>
            </a:r>
          </a:p>
        </p:txBody>
      </p:sp>
      <p:sp>
        <p:nvSpPr>
          <p:cNvPr id="53" name="Google Shape;5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wikidata.org/wiki/Wikidata:Main_Pag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635759"/>
            <a:ext cx="9144000" cy="187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075" y="185737"/>
            <a:ext cx="1981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>
            <a:spLocks noGrp="1"/>
          </p:cNvSpPr>
          <p:nvPr>
            <p:ph type="media" idx="2"/>
          </p:nvPr>
        </p:nvSpPr>
        <p:spPr>
          <a:xfrm>
            <a:off x="360000" y="5400000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5106" y="4267476"/>
            <a:ext cx="1601787" cy="113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"/>
          <p:cNvSpPr>
            <a:spLocks noGrp="1"/>
          </p:cNvSpPr>
          <p:nvPr>
            <p:ph type="media" idx="3"/>
          </p:nvPr>
        </p:nvSpPr>
        <p:spPr>
          <a:xfrm>
            <a:off x="360000" y="5400000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9" name="Google Shape;29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113" y="185737"/>
            <a:ext cx="1975123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B8A3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hyperlink" Target="https://bit.ly/GLAMtutorial" TargetMode="External"/><Relationship Id="rId5" Type="http://schemas.openxmlformats.org/officeDocument/2006/relationships/hyperlink" Target="https://tutorials.schoolofdata.ch/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ctrTitle"/>
          </p:nvPr>
        </p:nvSpPr>
        <p:spPr>
          <a:xfrm>
            <a:off x="1231557" y="1648115"/>
            <a:ext cx="9728886" cy="187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60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Aufbewahrungsort des Personennachweis einer bestimmten Person hinzufügen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15_add_location_of_archive_de_slide01">
            <a:hlinkClick r:id="" action="ppaction://media"/>
            <a:extLst>
              <a:ext uri="{FF2B5EF4-FFF2-40B4-BE49-F238E27FC236}">
                <a16:creationId xmlns:a16="http://schemas.microsoft.com/office/drawing/2014/main" id="{F76BEFDB-5189-4B16-B0EB-74C16F1EB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406" y="5996327"/>
            <a:ext cx="487363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bedanken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Wikimedia Schweiz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Unterstützung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Herstellung</a:t>
            </a:r>
            <a:r>
              <a:rPr lang="en-US" dirty="0"/>
              <a:t> dieses Tutorials.</a:t>
            </a:r>
            <a:endParaRPr dirty="0"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5000" y="3212300"/>
            <a:ext cx="3901984" cy="28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01_create_account_audio_de_slide02">
            <a:hlinkClick r:id="" action="ppaction://media"/>
            <a:extLst>
              <a:ext uri="{FF2B5EF4-FFF2-40B4-BE49-F238E27FC236}">
                <a16:creationId xmlns:a16="http://schemas.microsoft.com/office/drawing/2014/main" id="{BF263AF3-20F7-4B53-BE36-994097FEB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639" y="5354516"/>
            <a:ext cx="1068021" cy="106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95862"/>
            <a:ext cx="12192000" cy="5866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2457FA9-053D-4E9C-9E28-EFE520E2D3C6}"/>
              </a:ext>
            </a:extLst>
          </p:cNvPr>
          <p:cNvSpPr/>
          <p:nvPr/>
        </p:nvSpPr>
        <p:spPr>
          <a:xfrm>
            <a:off x="8771138" y="495862"/>
            <a:ext cx="639192" cy="223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735107-BC70-4CAC-9CC6-12FCFE7470DB}"/>
              </a:ext>
            </a:extLst>
          </p:cNvPr>
          <p:cNvSpPr/>
          <p:nvPr/>
        </p:nvSpPr>
        <p:spPr>
          <a:xfrm>
            <a:off x="9749161" y="720570"/>
            <a:ext cx="2280082" cy="797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15_add_location_of_archive_de_slide03">
            <a:hlinkClick r:id="" action="ppaction://media"/>
            <a:extLst>
              <a:ext uri="{FF2B5EF4-FFF2-40B4-BE49-F238E27FC236}">
                <a16:creationId xmlns:a16="http://schemas.microsoft.com/office/drawing/2014/main" id="{5F60B1A8-CF24-472F-B1D0-FEC4FA93D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338" y="6118457"/>
            <a:ext cx="487363" cy="48736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325679B-5EF2-4F21-9819-8A1DDABC170E}"/>
              </a:ext>
            </a:extLst>
          </p:cNvPr>
          <p:cNvSpPr/>
          <p:nvPr/>
        </p:nvSpPr>
        <p:spPr>
          <a:xfrm>
            <a:off x="8265110" y="495862"/>
            <a:ext cx="506028" cy="223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2425"/>
            <a:ext cx="12192000" cy="679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5_add_location_of_archive_de_slide04">
            <a:hlinkClick r:id="" action="ppaction://media"/>
            <a:extLst>
              <a:ext uri="{FF2B5EF4-FFF2-40B4-BE49-F238E27FC236}">
                <a16:creationId xmlns:a16="http://schemas.microsoft.com/office/drawing/2014/main" id="{47B638B5-AC2A-4764-BC86-597068B6F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140" y="5996420"/>
            <a:ext cx="487363" cy="48736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36245C4-5F71-445D-8F21-94AA025B27AA}"/>
              </a:ext>
            </a:extLst>
          </p:cNvPr>
          <p:cNvSpPr/>
          <p:nvPr/>
        </p:nvSpPr>
        <p:spPr>
          <a:xfrm>
            <a:off x="6711519" y="5067862"/>
            <a:ext cx="1331650" cy="267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cde40e819e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02" y="0"/>
            <a:ext cx="120351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5_add_location_of_archive_de_slide05">
            <a:hlinkClick r:id="" action="ppaction://media"/>
            <a:extLst>
              <a:ext uri="{FF2B5EF4-FFF2-40B4-BE49-F238E27FC236}">
                <a16:creationId xmlns:a16="http://schemas.microsoft.com/office/drawing/2014/main" id="{60B604F8-0B2E-4745-A30A-4C7A4F060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718" y="6031746"/>
            <a:ext cx="487362" cy="48736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7E7985C-1814-4AB5-BBCB-3F070127284E}"/>
              </a:ext>
            </a:extLst>
          </p:cNvPr>
          <p:cNvSpPr/>
          <p:nvPr/>
        </p:nvSpPr>
        <p:spPr>
          <a:xfrm>
            <a:off x="1553592" y="4970209"/>
            <a:ext cx="2965142" cy="622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035" y="0"/>
            <a:ext cx="112839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5_add_location_of_archive_de_slide06">
            <a:hlinkClick r:id="" action="ppaction://media"/>
            <a:extLst>
              <a:ext uri="{FF2B5EF4-FFF2-40B4-BE49-F238E27FC236}">
                <a16:creationId xmlns:a16="http://schemas.microsoft.com/office/drawing/2014/main" id="{A052A70A-AD00-43CC-A785-7308190AA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606" y="5977570"/>
            <a:ext cx="487362" cy="48736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6938AC0-F274-4B37-8625-AB5B94867FA3}"/>
              </a:ext>
            </a:extLst>
          </p:cNvPr>
          <p:cNvSpPr/>
          <p:nvPr/>
        </p:nvSpPr>
        <p:spPr>
          <a:xfrm>
            <a:off x="3293616" y="4650611"/>
            <a:ext cx="3240349" cy="161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5640428-8ABC-44BB-9BA4-67F6AC8CDEBF}"/>
              </a:ext>
            </a:extLst>
          </p:cNvPr>
          <p:cNvSpPr/>
          <p:nvPr/>
        </p:nvSpPr>
        <p:spPr>
          <a:xfrm>
            <a:off x="3577700" y="4873840"/>
            <a:ext cx="2956265" cy="161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449" y="0"/>
            <a:ext cx="104971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5_add_location_of_archive_de_slide07">
            <a:hlinkClick r:id="" action="ppaction://media"/>
            <a:extLst>
              <a:ext uri="{FF2B5EF4-FFF2-40B4-BE49-F238E27FC236}">
                <a16:creationId xmlns:a16="http://schemas.microsoft.com/office/drawing/2014/main" id="{BE773D33-1DBD-4B04-9F08-BEFFA4103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755" y="5965795"/>
            <a:ext cx="615164" cy="61516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C941296-8D72-4AEA-BB9D-1CE3E6492CBA}"/>
              </a:ext>
            </a:extLst>
          </p:cNvPr>
          <p:cNvSpPr/>
          <p:nvPr/>
        </p:nvSpPr>
        <p:spPr>
          <a:xfrm>
            <a:off x="7377343" y="4686122"/>
            <a:ext cx="1207364" cy="223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34EF089-4D66-4E8B-BBB1-C448235C11B9}"/>
              </a:ext>
            </a:extLst>
          </p:cNvPr>
          <p:cNvSpPr/>
          <p:nvPr/>
        </p:nvSpPr>
        <p:spPr>
          <a:xfrm>
            <a:off x="4111839" y="3648914"/>
            <a:ext cx="1276907" cy="674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4C8EE5-9D99-48F3-A234-18D0C9526FDA}"/>
              </a:ext>
            </a:extLst>
          </p:cNvPr>
          <p:cNvSpPr/>
          <p:nvPr/>
        </p:nvSpPr>
        <p:spPr>
          <a:xfrm>
            <a:off x="7377343" y="2370530"/>
            <a:ext cx="914401" cy="223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E761C8-0B96-4C41-BF01-514FDEEE12C8}"/>
              </a:ext>
            </a:extLst>
          </p:cNvPr>
          <p:cNvSpPr/>
          <p:nvPr/>
        </p:nvSpPr>
        <p:spPr>
          <a:xfrm>
            <a:off x="5492317" y="3650393"/>
            <a:ext cx="1885026" cy="673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1" descr="Ein Bild, das Text, Screenshot, drinn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893" y="0"/>
            <a:ext cx="109802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5_add_location_of_archive_de_slide08">
            <a:hlinkClick r:id="" action="ppaction://media"/>
            <a:extLst>
              <a:ext uri="{FF2B5EF4-FFF2-40B4-BE49-F238E27FC236}">
                <a16:creationId xmlns:a16="http://schemas.microsoft.com/office/drawing/2014/main" id="{3B72EF95-640C-494F-A3B7-5DF9020A5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252" y="5928912"/>
            <a:ext cx="704496" cy="70449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E14DF33-24A4-41EE-821F-396AF9C5C247}"/>
              </a:ext>
            </a:extLst>
          </p:cNvPr>
          <p:cNvSpPr/>
          <p:nvPr/>
        </p:nvSpPr>
        <p:spPr>
          <a:xfrm>
            <a:off x="1890944" y="4554245"/>
            <a:ext cx="6889072" cy="1233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de-CH" dirty="0"/>
              <a:t>Herzliche Gratulation!</a:t>
            </a:r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 dirty="0"/>
              <a:t>Besuchen Sie unsere Website oder unseren YouTube-Channel, um weitere Tutorials anzuschauen.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DE" dirty="0"/>
          </a:p>
          <a:p>
            <a:pPr marL="0" indent="0">
              <a:buNone/>
            </a:pPr>
            <a:r>
              <a:rPr lang="de-CH" dirty="0"/>
              <a:t>Website: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https://tutorials.schoolofdata.ch/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YouTube: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https://bit.ly/GLAMtutorial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15_add_location_of_archive_de_slide09">
            <a:hlinkClick r:id="" action="ppaction://media"/>
            <a:extLst>
              <a:ext uri="{FF2B5EF4-FFF2-40B4-BE49-F238E27FC236}">
                <a16:creationId xmlns:a16="http://schemas.microsoft.com/office/drawing/2014/main" id="{38305C1F-2642-44F6-9737-B5F94CE60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519" y="6005513"/>
            <a:ext cx="487362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422</Words>
  <Application>Microsoft Macintosh PowerPoint</Application>
  <PresentationFormat>Widescreen</PresentationFormat>
  <Paragraphs>27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</vt:lpstr>
      <vt:lpstr>Aufbewahrungsort des Personennachweis einer bestimmten Person hinzufügen</vt:lpstr>
      <vt:lpstr>Wir bedanken uns bei Wikimedia Schweiz für die Unterstützung bei der Herstellung dieses Tutorials.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Herzliche Gratulation!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Aufbewahrungsort des Personennachweis einer bestimmten Person hinzufügen</dc:title>
  <dc:creator>Freiburghaus Loïc Julien</dc:creator>
  <cp:lastModifiedBy>Andrea Allemann</cp:lastModifiedBy>
  <cp:revision>1</cp:revision>
  <dcterms:created xsi:type="dcterms:W3CDTF">2021-04-06T06:37:53Z</dcterms:created>
  <dcterms:modified xsi:type="dcterms:W3CDTF">2022-04-21T07:57:18Z</dcterms:modified>
</cp:coreProperties>
</file>