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68" r:id="rId3"/>
    <p:sldId id="270" r:id="rId4"/>
    <p:sldId id="257" r:id="rId5"/>
    <p:sldId id="258" r:id="rId6"/>
    <p:sldId id="262" r:id="rId7"/>
    <p:sldId id="263" r:id="rId8"/>
    <p:sldId id="259" r:id="rId9"/>
    <p:sldId id="271" r:id="rId10"/>
    <p:sldId id="260" r:id="rId11"/>
    <p:sldId id="261" r:id="rId12"/>
    <p:sldId id="264" r:id="rId13"/>
    <p:sldId id="265" r:id="rId14"/>
    <p:sldId id="266" r:id="rId15"/>
    <p:sldId id="267" r:id="rId16"/>
    <p:sldId id="269" r:id="rId1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1" autoAdjust="0"/>
    <p:restoredTop sz="85229" autoAdjust="0"/>
  </p:normalViewPr>
  <p:slideViewPr>
    <p:cSldViewPr snapToGrid="0">
      <p:cViewPr varScale="1">
        <p:scale>
          <a:sx n="70" d="100"/>
          <a:sy n="70" d="100"/>
        </p:scale>
        <p:origin x="1166"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6584D1-9597-493A-B3CD-3946B537A90E}" type="datetimeFigureOut">
              <a:rPr lang="de-CH" smtClean="0"/>
              <a:t>25.08.2022</a:t>
            </a:fld>
            <a:endParaRPr lang="de-CH"/>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17C0FC-F190-4CCC-9673-046A571613C4}" type="slidenum">
              <a:rPr lang="de-CH" smtClean="0"/>
              <a:t>‹Nr.›</a:t>
            </a:fld>
            <a:endParaRPr lang="de-CH"/>
          </a:p>
        </p:txBody>
      </p:sp>
    </p:spTree>
    <p:extLst>
      <p:ext uri="{BB962C8B-B14F-4D97-AF65-F5344CB8AC3E}">
        <p14:creationId xmlns:p14="http://schemas.microsoft.com/office/powerpoint/2010/main" val="4003916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Google Shape;3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 name="Google Shape;3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en-US" sz="1200" b="0" i="0" u="none" strike="noStrike" noProof="0" dirty="0">
                <a:solidFill>
                  <a:srgbClr val="000000"/>
                </a:solidFill>
                <a:latin typeface="Calibri"/>
                <a:ea typeface="Calibri"/>
                <a:cs typeface="Calibri"/>
                <a:sym typeface="Calibri"/>
              </a:rPr>
              <a:t>Hello and welcome! In this tutorial you will learn how to add an image to Wikimedia Commons. </a:t>
            </a:r>
          </a:p>
        </p:txBody>
      </p:sp>
      <p:sp>
        <p:nvSpPr>
          <p:cNvPr id="33" name="Google Shape;33;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Check that you have uploaded the correct image file and click on "Continue".</a:t>
            </a:r>
            <a:endParaRPr lang="de-CH" dirty="0"/>
          </a:p>
        </p:txBody>
      </p:sp>
      <p:sp>
        <p:nvSpPr>
          <p:cNvPr id="4" name="Foliennummernplatzhalter 3"/>
          <p:cNvSpPr>
            <a:spLocks noGrp="1"/>
          </p:cNvSpPr>
          <p:nvPr>
            <p:ph type="sldNum" sz="quarter" idx="5"/>
          </p:nvPr>
        </p:nvSpPr>
        <p:spPr/>
        <p:txBody>
          <a:bodyPr/>
          <a:lstStyle/>
          <a:p>
            <a:fld id="{B817C0FC-F190-4CCC-9673-046A571613C4}" type="slidenum">
              <a:rPr lang="de-CH" smtClean="0"/>
              <a:t>10</a:t>
            </a:fld>
            <a:endParaRPr lang="de-CH"/>
          </a:p>
        </p:txBody>
      </p:sp>
    </p:spTree>
    <p:extLst>
      <p:ext uri="{BB962C8B-B14F-4D97-AF65-F5344CB8AC3E}">
        <p14:creationId xmlns:p14="http://schemas.microsoft.com/office/powerpoint/2010/main" val="2608640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Now select the appropriate license for your image file and click on "Next".</a:t>
            </a:r>
          </a:p>
        </p:txBody>
      </p:sp>
      <p:sp>
        <p:nvSpPr>
          <p:cNvPr id="4" name="Foliennummernplatzhalter 3"/>
          <p:cNvSpPr>
            <a:spLocks noGrp="1"/>
          </p:cNvSpPr>
          <p:nvPr>
            <p:ph type="sldNum" sz="quarter" idx="5"/>
          </p:nvPr>
        </p:nvSpPr>
        <p:spPr/>
        <p:txBody>
          <a:bodyPr/>
          <a:lstStyle/>
          <a:p>
            <a:fld id="{B817C0FC-F190-4CCC-9673-046A571613C4}" type="slidenum">
              <a:rPr lang="de-CH" smtClean="0"/>
              <a:t>11</a:t>
            </a:fld>
            <a:endParaRPr lang="de-CH"/>
          </a:p>
        </p:txBody>
      </p:sp>
    </p:spTree>
    <p:extLst>
      <p:ext uri="{BB962C8B-B14F-4D97-AF65-F5344CB8AC3E}">
        <p14:creationId xmlns:p14="http://schemas.microsoft.com/office/powerpoint/2010/main" val="1969958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In this step you can select a suitable image title, as well as set the media caption in different languages. </a:t>
            </a:r>
            <a:endParaRPr lang="de-CH" dirty="0"/>
          </a:p>
        </p:txBody>
      </p:sp>
      <p:sp>
        <p:nvSpPr>
          <p:cNvPr id="4" name="Foliennummernplatzhalter 3"/>
          <p:cNvSpPr>
            <a:spLocks noGrp="1"/>
          </p:cNvSpPr>
          <p:nvPr>
            <p:ph type="sldNum" sz="quarter" idx="5"/>
          </p:nvPr>
        </p:nvSpPr>
        <p:spPr/>
        <p:txBody>
          <a:bodyPr/>
          <a:lstStyle/>
          <a:p>
            <a:fld id="{B817C0FC-F190-4CCC-9673-046A571613C4}" type="slidenum">
              <a:rPr lang="de-CH" smtClean="0"/>
              <a:t>12</a:t>
            </a:fld>
            <a:endParaRPr lang="de-CH"/>
          </a:p>
        </p:txBody>
      </p:sp>
    </p:spTree>
    <p:extLst>
      <p:ext uri="{BB962C8B-B14F-4D97-AF65-F5344CB8AC3E}">
        <p14:creationId xmlns:p14="http://schemas.microsoft.com/office/powerpoint/2010/main" val="958580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Below the captions, you can also add a description of the image in as many languages as you wish, as well as the date on which the work was first created or published. Finally, if you wish, you can add three categories to make the image file easier to find. Now publish the file by clicking on "Publish files". </a:t>
            </a:r>
          </a:p>
        </p:txBody>
      </p:sp>
      <p:sp>
        <p:nvSpPr>
          <p:cNvPr id="4" name="Foliennummernplatzhalter 3"/>
          <p:cNvSpPr>
            <a:spLocks noGrp="1"/>
          </p:cNvSpPr>
          <p:nvPr>
            <p:ph type="sldNum" sz="quarter" idx="5"/>
          </p:nvPr>
        </p:nvSpPr>
        <p:spPr/>
        <p:txBody>
          <a:bodyPr/>
          <a:lstStyle/>
          <a:p>
            <a:fld id="{B817C0FC-F190-4CCC-9673-046A571613C4}" type="slidenum">
              <a:rPr lang="de-CH" smtClean="0"/>
              <a:t>13</a:t>
            </a:fld>
            <a:endParaRPr lang="de-CH"/>
          </a:p>
        </p:txBody>
      </p:sp>
    </p:spTree>
    <p:extLst>
      <p:ext uri="{BB962C8B-B14F-4D97-AF65-F5344CB8AC3E}">
        <p14:creationId xmlns:p14="http://schemas.microsoft.com/office/powerpoint/2010/main" val="10967293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If necessary, you can now add metadata so that the file can be found quickly in the future. Once you have added the metadata, you can publish it by clicking on the blue buttons. However, this step is optional and can also be skipped. </a:t>
            </a:r>
            <a:endParaRPr lang="de-CH" dirty="0"/>
          </a:p>
        </p:txBody>
      </p:sp>
      <p:sp>
        <p:nvSpPr>
          <p:cNvPr id="4" name="Foliennummernplatzhalter 3"/>
          <p:cNvSpPr>
            <a:spLocks noGrp="1"/>
          </p:cNvSpPr>
          <p:nvPr>
            <p:ph type="sldNum" sz="quarter" idx="5"/>
          </p:nvPr>
        </p:nvSpPr>
        <p:spPr/>
        <p:txBody>
          <a:bodyPr/>
          <a:lstStyle/>
          <a:p>
            <a:fld id="{B817C0FC-F190-4CCC-9673-046A571613C4}" type="slidenum">
              <a:rPr lang="de-CH" smtClean="0"/>
              <a:t>14</a:t>
            </a:fld>
            <a:endParaRPr lang="de-CH"/>
          </a:p>
        </p:txBody>
      </p:sp>
    </p:spTree>
    <p:extLst>
      <p:ext uri="{BB962C8B-B14F-4D97-AF65-F5344CB8AC3E}">
        <p14:creationId xmlns:p14="http://schemas.microsoft.com/office/powerpoint/2010/main" val="1969888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In the last step, you will now be provided with the code line for embedding in wiki pages. Alternatively, you will also find an HTML link that you can use for embedding. </a:t>
            </a:r>
          </a:p>
        </p:txBody>
      </p:sp>
      <p:sp>
        <p:nvSpPr>
          <p:cNvPr id="4" name="Foliennummernplatzhalter 3"/>
          <p:cNvSpPr>
            <a:spLocks noGrp="1"/>
          </p:cNvSpPr>
          <p:nvPr>
            <p:ph type="sldNum" sz="quarter" idx="5"/>
          </p:nvPr>
        </p:nvSpPr>
        <p:spPr/>
        <p:txBody>
          <a:bodyPr/>
          <a:lstStyle/>
          <a:p>
            <a:fld id="{B817C0FC-F190-4CCC-9673-046A571613C4}" type="slidenum">
              <a:rPr lang="de-CH" smtClean="0"/>
              <a:t>15</a:t>
            </a:fld>
            <a:endParaRPr lang="de-CH"/>
          </a:p>
        </p:txBody>
      </p:sp>
    </p:spTree>
    <p:extLst>
      <p:ext uri="{BB962C8B-B14F-4D97-AF65-F5344CB8AC3E}">
        <p14:creationId xmlns:p14="http://schemas.microsoft.com/office/powerpoint/2010/main" val="36953528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t>Congratulations. You now know how to upload image files to Wikimedia Commons. Visit our website or YouTube channel to watch more tutorials.</a:t>
            </a:r>
          </a:p>
          <a:p>
            <a:pPr marL="0" lvl="0" indent="0" algn="l" rtl="0">
              <a:lnSpc>
                <a:spcPct val="100000"/>
              </a:lnSpc>
              <a:spcBef>
                <a:spcPts val="0"/>
              </a:spcBef>
              <a:spcAft>
                <a:spcPts val="0"/>
              </a:spcAft>
              <a:buSzPts val="1400"/>
              <a:buNone/>
            </a:pPr>
            <a:endParaRPr dirty="0"/>
          </a:p>
        </p:txBody>
      </p:sp>
      <p:sp>
        <p:nvSpPr>
          <p:cNvPr id="87" name="Google Shape;8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16</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gf9b80969b6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 name="Google Shape;39;gf9b80969b6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n-US" sz="2800" noProof="0" dirty="0">
                <a:latin typeface="Arial"/>
                <a:ea typeface="Arial"/>
                <a:cs typeface="Arial"/>
                <a:sym typeface="Arial"/>
              </a:rPr>
              <a:t>We would like to thank Wikimedia Switzerland for their support in the production of this tutorial.</a:t>
            </a:r>
            <a:endParaRPr lang="de-CH" sz="2800" noProof="0" dirty="0">
              <a:latin typeface="Arial"/>
              <a:ea typeface="Arial"/>
              <a:cs typeface="Arial"/>
              <a:sym typeface="Arial"/>
            </a:endParaRPr>
          </a:p>
        </p:txBody>
      </p:sp>
      <p:sp>
        <p:nvSpPr>
          <p:cNvPr id="40" name="Google Shape;40;gf9b80969b6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Image, video and audio files are not uploaded directly to Wikidata, but to Wikimedia Commons. Wikimedia Commons is a media collection for public domain and freely licensed media content and is also a Wikimedia project. Currently, there are over 80 million files on Wikimedia Commons. So, if you want to upload an image file for a data object on Wikidata, you do not do this directly on Wikidata, but you upload the image file to Wikimedia Commons and can then reference it within a Wikidata statement. </a:t>
            </a:r>
            <a:endParaRPr lang="de-CH" dirty="0"/>
          </a:p>
        </p:txBody>
      </p:sp>
      <p:sp>
        <p:nvSpPr>
          <p:cNvPr id="4" name="Foliennummernplatzhalter 3"/>
          <p:cNvSpPr>
            <a:spLocks noGrp="1"/>
          </p:cNvSpPr>
          <p:nvPr>
            <p:ph type="sldNum" sz="quarter" idx="5"/>
          </p:nvPr>
        </p:nvSpPr>
        <p:spPr/>
        <p:txBody>
          <a:bodyPr/>
          <a:lstStyle/>
          <a:p>
            <a:fld id="{B817C0FC-F190-4CCC-9673-046A571613C4}" type="slidenum">
              <a:rPr lang="de-CH" smtClean="0"/>
              <a:t>3</a:t>
            </a:fld>
            <a:endParaRPr lang="de-CH"/>
          </a:p>
        </p:txBody>
      </p:sp>
    </p:spTree>
    <p:extLst>
      <p:ext uri="{BB962C8B-B14F-4D97-AF65-F5344CB8AC3E}">
        <p14:creationId xmlns:p14="http://schemas.microsoft.com/office/powerpoint/2010/main" val="4161149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After clicking on the link, you will be redirected to the Wikimedia Commons homepage. Make sure you are logged in. </a:t>
            </a:r>
            <a:endParaRPr lang="de-CH" dirty="0"/>
          </a:p>
        </p:txBody>
      </p:sp>
      <p:sp>
        <p:nvSpPr>
          <p:cNvPr id="4" name="Foliennummernplatzhalter 3"/>
          <p:cNvSpPr>
            <a:spLocks noGrp="1"/>
          </p:cNvSpPr>
          <p:nvPr>
            <p:ph type="sldNum" sz="quarter" idx="5"/>
          </p:nvPr>
        </p:nvSpPr>
        <p:spPr/>
        <p:txBody>
          <a:bodyPr/>
          <a:lstStyle/>
          <a:p>
            <a:fld id="{B817C0FC-F190-4CCC-9673-046A571613C4}" type="slidenum">
              <a:rPr lang="de-CH" smtClean="0"/>
              <a:t>4</a:t>
            </a:fld>
            <a:endParaRPr lang="de-CH"/>
          </a:p>
        </p:txBody>
      </p:sp>
    </p:spTree>
    <p:extLst>
      <p:ext uri="{BB962C8B-B14F-4D97-AF65-F5344CB8AC3E}">
        <p14:creationId xmlns:p14="http://schemas.microsoft.com/office/powerpoint/2010/main" val="2201254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To log in to Wikimedia Commons, you can use the same login data as for Wikidata or Wikipedia. You do not need to create an additional account. By the way, this applies to all Wikimedia projects. You only need to create one account in total.</a:t>
            </a:r>
            <a:endParaRPr lang="de-CH" dirty="0"/>
          </a:p>
        </p:txBody>
      </p:sp>
      <p:sp>
        <p:nvSpPr>
          <p:cNvPr id="4" name="Foliennummernplatzhalter 3"/>
          <p:cNvSpPr>
            <a:spLocks noGrp="1"/>
          </p:cNvSpPr>
          <p:nvPr>
            <p:ph type="sldNum" sz="quarter" idx="5"/>
          </p:nvPr>
        </p:nvSpPr>
        <p:spPr/>
        <p:txBody>
          <a:bodyPr/>
          <a:lstStyle/>
          <a:p>
            <a:fld id="{B817C0FC-F190-4CCC-9673-046A571613C4}" type="slidenum">
              <a:rPr lang="de-CH" smtClean="0"/>
              <a:t>5</a:t>
            </a:fld>
            <a:endParaRPr lang="de-CH"/>
          </a:p>
        </p:txBody>
      </p:sp>
    </p:spTree>
    <p:extLst>
      <p:ext uri="{BB962C8B-B14F-4D97-AF65-F5344CB8AC3E}">
        <p14:creationId xmlns:p14="http://schemas.microsoft.com/office/powerpoint/2010/main" val="2317921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After you have logged in, please click on "Upload file" in the left menu. On the upload page, click on "Upload Wizard" to start the image upload process. </a:t>
            </a:r>
            <a:endParaRPr lang="de-CH" dirty="0"/>
          </a:p>
        </p:txBody>
      </p:sp>
      <p:sp>
        <p:nvSpPr>
          <p:cNvPr id="4" name="Foliennummernplatzhalter 3"/>
          <p:cNvSpPr>
            <a:spLocks noGrp="1"/>
          </p:cNvSpPr>
          <p:nvPr>
            <p:ph type="sldNum" sz="quarter" idx="5"/>
          </p:nvPr>
        </p:nvSpPr>
        <p:spPr/>
        <p:txBody>
          <a:bodyPr/>
          <a:lstStyle/>
          <a:p>
            <a:fld id="{B817C0FC-F190-4CCC-9673-046A571613C4}" type="slidenum">
              <a:rPr lang="de-CH" smtClean="0"/>
              <a:t>6</a:t>
            </a:fld>
            <a:endParaRPr lang="de-CH"/>
          </a:p>
        </p:txBody>
      </p:sp>
    </p:spTree>
    <p:extLst>
      <p:ext uri="{BB962C8B-B14F-4D97-AF65-F5344CB8AC3E}">
        <p14:creationId xmlns:p14="http://schemas.microsoft.com/office/powerpoint/2010/main" val="3178894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With the help of the "Upload Wizard" - the assistant for uploading files to Wikimedia Commons - you will be guided step by step through the upload process. </a:t>
            </a:r>
          </a:p>
        </p:txBody>
      </p:sp>
      <p:sp>
        <p:nvSpPr>
          <p:cNvPr id="4" name="Foliennummernplatzhalter 3"/>
          <p:cNvSpPr>
            <a:spLocks noGrp="1"/>
          </p:cNvSpPr>
          <p:nvPr>
            <p:ph type="sldNum" sz="quarter" idx="5"/>
          </p:nvPr>
        </p:nvSpPr>
        <p:spPr/>
        <p:txBody>
          <a:bodyPr/>
          <a:lstStyle/>
          <a:p>
            <a:fld id="{B817C0FC-F190-4CCC-9673-046A571613C4}" type="slidenum">
              <a:rPr lang="de-CH" smtClean="0"/>
              <a:t>7</a:t>
            </a:fld>
            <a:endParaRPr lang="de-CH"/>
          </a:p>
        </p:txBody>
      </p:sp>
    </p:spTree>
    <p:extLst>
      <p:ext uri="{BB962C8B-B14F-4D97-AF65-F5344CB8AC3E}">
        <p14:creationId xmlns:p14="http://schemas.microsoft.com/office/powerpoint/2010/main" val="3696138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In the first step of the process, you will be informed which files you are allowed to upload to Wikimedia Commons and what the legal consequences of an upload are. Please read this information carefully before you start uploading.  After you have read through the information, click on the "Next" button. </a:t>
            </a:r>
            <a:endParaRPr lang="de-CH" dirty="0"/>
          </a:p>
        </p:txBody>
      </p:sp>
      <p:sp>
        <p:nvSpPr>
          <p:cNvPr id="4" name="Foliennummernplatzhalter 3"/>
          <p:cNvSpPr>
            <a:spLocks noGrp="1"/>
          </p:cNvSpPr>
          <p:nvPr>
            <p:ph type="sldNum" sz="quarter" idx="5"/>
          </p:nvPr>
        </p:nvSpPr>
        <p:spPr/>
        <p:txBody>
          <a:bodyPr/>
          <a:lstStyle/>
          <a:p>
            <a:fld id="{B817C0FC-F190-4CCC-9673-046A571613C4}" type="slidenum">
              <a:rPr lang="de-CH" smtClean="0"/>
              <a:t>8</a:t>
            </a:fld>
            <a:endParaRPr lang="de-CH"/>
          </a:p>
        </p:txBody>
      </p:sp>
    </p:spTree>
    <p:extLst>
      <p:ext uri="{BB962C8B-B14F-4D97-AF65-F5344CB8AC3E}">
        <p14:creationId xmlns:p14="http://schemas.microsoft.com/office/powerpoint/2010/main" val="1545484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now have a file that you are allowed to upload according to the rules mentioned earlier, click on the button marked in blue and then select the corresponding file. </a:t>
            </a:r>
            <a:endParaRPr lang="de-CH" dirty="0"/>
          </a:p>
        </p:txBody>
      </p:sp>
      <p:sp>
        <p:nvSpPr>
          <p:cNvPr id="4" name="Foliennummernplatzhalter 3"/>
          <p:cNvSpPr>
            <a:spLocks noGrp="1"/>
          </p:cNvSpPr>
          <p:nvPr>
            <p:ph type="sldNum" sz="quarter" idx="5"/>
          </p:nvPr>
        </p:nvSpPr>
        <p:spPr/>
        <p:txBody>
          <a:bodyPr/>
          <a:lstStyle/>
          <a:p>
            <a:fld id="{B817C0FC-F190-4CCC-9673-046A571613C4}" type="slidenum">
              <a:rPr lang="de-CH" smtClean="0"/>
              <a:t>9</a:t>
            </a:fld>
            <a:endParaRPr lang="de-CH"/>
          </a:p>
        </p:txBody>
      </p:sp>
    </p:spTree>
    <p:extLst>
      <p:ext uri="{BB962C8B-B14F-4D97-AF65-F5344CB8AC3E}">
        <p14:creationId xmlns:p14="http://schemas.microsoft.com/office/powerpoint/2010/main" val="861388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lam.opendata.ch/" TargetMode="External"/><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hyperlink" Target="https://www.wikidata.org/wiki/Wikidata:Main_Page"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B74C09-F6D5-409E-8949-F294FA42F576}"/>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90402EFB-9BD0-4F22-BBC1-500979A75A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CC9A07D6-919B-42BE-B2A3-A932AC6C39F8}"/>
              </a:ext>
            </a:extLst>
          </p:cNvPr>
          <p:cNvSpPr>
            <a:spLocks noGrp="1"/>
          </p:cNvSpPr>
          <p:nvPr>
            <p:ph type="dt" sz="half" idx="10"/>
          </p:nvPr>
        </p:nvSpPr>
        <p:spPr/>
        <p:txBody>
          <a:bodyPr/>
          <a:lstStyle/>
          <a:p>
            <a:fld id="{E05ADA98-3226-43A5-9DAA-D8076B6D2BE4}" type="datetimeFigureOut">
              <a:rPr lang="de-CH" smtClean="0"/>
              <a:t>25.08.2022</a:t>
            </a:fld>
            <a:endParaRPr lang="de-CH"/>
          </a:p>
        </p:txBody>
      </p:sp>
      <p:sp>
        <p:nvSpPr>
          <p:cNvPr id="5" name="Fußzeilenplatzhalter 4">
            <a:extLst>
              <a:ext uri="{FF2B5EF4-FFF2-40B4-BE49-F238E27FC236}">
                <a16:creationId xmlns:a16="http://schemas.microsoft.com/office/drawing/2014/main" id="{1F195572-BAD6-4E8E-847F-AAA6D1B1A592}"/>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3F0B2362-9EC6-439A-B0A5-C34C5C61AFD7}"/>
              </a:ext>
            </a:extLst>
          </p:cNvPr>
          <p:cNvSpPr>
            <a:spLocks noGrp="1"/>
          </p:cNvSpPr>
          <p:nvPr>
            <p:ph type="sldNum" sz="quarter" idx="12"/>
          </p:nvPr>
        </p:nvSpPr>
        <p:spPr/>
        <p:txBody>
          <a:bodyPr/>
          <a:lstStyle/>
          <a:p>
            <a:fld id="{BBD93E59-0F1C-47F7-B9C9-8A39FF4AA173}" type="slidenum">
              <a:rPr lang="de-CH" smtClean="0"/>
              <a:t>‹Nr.›</a:t>
            </a:fld>
            <a:endParaRPr lang="de-CH"/>
          </a:p>
        </p:txBody>
      </p:sp>
    </p:spTree>
    <p:extLst>
      <p:ext uri="{BB962C8B-B14F-4D97-AF65-F5344CB8AC3E}">
        <p14:creationId xmlns:p14="http://schemas.microsoft.com/office/powerpoint/2010/main" val="301128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4A6BA6-69FD-45FB-AF44-8A5F147EB269}"/>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F90C17A7-17FD-4131-AD50-855A00966359}"/>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4EB597F2-C1E3-4C50-BE60-57B0F520BADE}"/>
              </a:ext>
            </a:extLst>
          </p:cNvPr>
          <p:cNvSpPr>
            <a:spLocks noGrp="1"/>
          </p:cNvSpPr>
          <p:nvPr>
            <p:ph type="dt" sz="half" idx="10"/>
          </p:nvPr>
        </p:nvSpPr>
        <p:spPr/>
        <p:txBody>
          <a:bodyPr/>
          <a:lstStyle/>
          <a:p>
            <a:fld id="{E05ADA98-3226-43A5-9DAA-D8076B6D2BE4}" type="datetimeFigureOut">
              <a:rPr lang="de-CH" smtClean="0"/>
              <a:t>25.08.2022</a:t>
            </a:fld>
            <a:endParaRPr lang="de-CH"/>
          </a:p>
        </p:txBody>
      </p:sp>
      <p:sp>
        <p:nvSpPr>
          <p:cNvPr id="5" name="Fußzeilenplatzhalter 4">
            <a:extLst>
              <a:ext uri="{FF2B5EF4-FFF2-40B4-BE49-F238E27FC236}">
                <a16:creationId xmlns:a16="http://schemas.microsoft.com/office/drawing/2014/main" id="{32BAD5D5-4117-4324-83E9-9FDEE5D4116E}"/>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28D75A27-D589-49AA-9D96-4D172930086E}"/>
              </a:ext>
            </a:extLst>
          </p:cNvPr>
          <p:cNvSpPr>
            <a:spLocks noGrp="1"/>
          </p:cNvSpPr>
          <p:nvPr>
            <p:ph type="sldNum" sz="quarter" idx="12"/>
          </p:nvPr>
        </p:nvSpPr>
        <p:spPr/>
        <p:txBody>
          <a:bodyPr/>
          <a:lstStyle/>
          <a:p>
            <a:fld id="{BBD93E59-0F1C-47F7-B9C9-8A39FF4AA173}" type="slidenum">
              <a:rPr lang="de-CH" smtClean="0"/>
              <a:t>‹Nr.›</a:t>
            </a:fld>
            <a:endParaRPr lang="de-CH"/>
          </a:p>
        </p:txBody>
      </p:sp>
    </p:spTree>
    <p:extLst>
      <p:ext uri="{BB962C8B-B14F-4D97-AF65-F5344CB8AC3E}">
        <p14:creationId xmlns:p14="http://schemas.microsoft.com/office/powerpoint/2010/main" val="3428173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E930B1D-817B-4930-B8F8-BB0F74A27D20}"/>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6C74DEC3-4592-4E46-B438-850CBD3CF924}"/>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05047953-19E8-4D87-AA9E-9BE2151845BB}"/>
              </a:ext>
            </a:extLst>
          </p:cNvPr>
          <p:cNvSpPr>
            <a:spLocks noGrp="1"/>
          </p:cNvSpPr>
          <p:nvPr>
            <p:ph type="dt" sz="half" idx="10"/>
          </p:nvPr>
        </p:nvSpPr>
        <p:spPr/>
        <p:txBody>
          <a:bodyPr/>
          <a:lstStyle/>
          <a:p>
            <a:fld id="{E05ADA98-3226-43A5-9DAA-D8076B6D2BE4}" type="datetimeFigureOut">
              <a:rPr lang="de-CH" smtClean="0"/>
              <a:t>25.08.2022</a:t>
            </a:fld>
            <a:endParaRPr lang="de-CH"/>
          </a:p>
        </p:txBody>
      </p:sp>
      <p:sp>
        <p:nvSpPr>
          <p:cNvPr id="5" name="Fußzeilenplatzhalter 4">
            <a:extLst>
              <a:ext uri="{FF2B5EF4-FFF2-40B4-BE49-F238E27FC236}">
                <a16:creationId xmlns:a16="http://schemas.microsoft.com/office/drawing/2014/main" id="{50A0F62B-90B6-4964-B367-3A7D1EFD24F7}"/>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651A7706-63EE-4A29-A560-436507116976}"/>
              </a:ext>
            </a:extLst>
          </p:cNvPr>
          <p:cNvSpPr>
            <a:spLocks noGrp="1"/>
          </p:cNvSpPr>
          <p:nvPr>
            <p:ph type="sldNum" sz="quarter" idx="12"/>
          </p:nvPr>
        </p:nvSpPr>
        <p:spPr/>
        <p:txBody>
          <a:bodyPr/>
          <a:lstStyle/>
          <a:p>
            <a:fld id="{BBD93E59-0F1C-47F7-B9C9-8A39FF4AA173}" type="slidenum">
              <a:rPr lang="de-CH" smtClean="0"/>
              <a:t>‹Nr.›</a:t>
            </a:fld>
            <a:endParaRPr lang="de-CH"/>
          </a:p>
        </p:txBody>
      </p:sp>
    </p:spTree>
    <p:extLst>
      <p:ext uri="{BB962C8B-B14F-4D97-AF65-F5344CB8AC3E}">
        <p14:creationId xmlns:p14="http://schemas.microsoft.com/office/powerpoint/2010/main" val="134643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elfolie">
  <p:cSld name="1_Titelfolie">
    <p:spTree>
      <p:nvGrpSpPr>
        <p:cNvPr id="1" name="Shape 15"/>
        <p:cNvGrpSpPr/>
        <p:nvPr/>
      </p:nvGrpSpPr>
      <p:grpSpPr>
        <a:xfrm>
          <a:off x="0" y="0"/>
          <a:ext cx="0" cy="0"/>
          <a:chOff x="0" y="0"/>
          <a:chExt cx="0" cy="0"/>
        </a:xfrm>
      </p:grpSpPr>
      <p:sp>
        <p:nvSpPr>
          <p:cNvPr id="16" name="Google Shape;16;p7"/>
          <p:cNvSpPr txBox="1">
            <a:spLocks noGrp="1"/>
          </p:cNvSpPr>
          <p:nvPr>
            <p:ph type="ctrTitle"/>
          </p:nvPr>
        </p:nvSpPr>
        <p:spPr>
          <a:xfrm>
            <a:off x="1524000" y="1635759"/>
            <a:ext cx="9144000" cy="1874203"/>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B8A32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7" name="Google Shape;17;p7">
            <a:hlinkClick r:id="rId2"/>
          </p:cNvPr>
          <p:cNvPicPr preferRelativeResize="0"/>
          <p:nvPr/>
        </p:nvPicPr>
        <p:blipFill rotWithShape="1">
          <a:blip r:embed="rId3">
            <a:alphaModFix/>
          </a:blip>
          <a:srcRect/>
          <a:stretch/>
        </p:blipFill>
        <p:spPr>
          <a:xfrm>
            <a:off x="10125075" y="185737"/>
            <a:ext cx="1981200" cy="990600"/>
          </a:xfrm>
          <a:prstGeom prst="rect">
            <a:avLst/>
          </a:prstGeom>
          <a:noFill/>
          <a:ln>
            <a:noFill/>
          </a:ln>
        </p:spPr>
      </p:pic>
      <p:sp>
        <p:nvSpPr>
          <p:cNvPr id="18" name="Google Shape;18;p7"/>
          <p:cNvSpPr>
            <a:spLocks noGrp="1"/>
          </p:cNvSpPr>
          <p:nvPr>
            <p:ph type="media" idx="2"/>
          </p:nvPr>
        </p:nvSpPr>
        <p:spPr>
          <a:xfrm>
            <a:off x="360000" y="5400000"/>
            <a:ext cx="1080000" cy="1080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9" name="Google Shape;19;p7">
            <a:hlinkClick r:id="rId4"/>
          </p:cNvPr>
          <p:cNvPicPr preferRelativeResize="0"/>
          <p:nvPr/>
        </p:nvPicPr>
        <p:blipFill rotWithShape="1">
          <a:blip r:embed="rId5">
            <a:alphaModFix/>
          </a:blip>
          <a:srcRect/>
          <a:stretch/>
        </p:blipFill>
        <p:spPr>
          <a:xfrm>
            <a:off x="5295106" y="4267476"/>
            <a:ext cx="1601787" cy="1132524"/>
          </a:xfrm>
          <a:prstGeom prst="rect">
            <a:avLst/>
          </a:prstGeom>
          <a:noFill/>
          <a:ln>
            <a:noFill/>
          </a:ln>
        </p:spPr>
      </p:pic>
    </p:spTree>
    <p:extLst>
      <p:ext uri="{BB962C8B-B14F-4D97-AF65-F5344CB8AC3E}">
        <p14:creationId xmlns:p14="http://schemas.microsoft.com/office/powerpoint/2010/main" val="1689586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C5954B-7AA7-46B3-BF64-131F589DCEAC}"/>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63403582-5F94-44CB-84DC-7A11A4BEF8C9}"/>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D5925C8E-F6B2-47AF-8B95-8D6FA0F9298D}"/>
              </a:ext>
            </a:extLst>
          </p:cNvPr>
          <p:cNvSpPr>
            <a:spLocks noGrp="1"/>
          </p:cNvSpPr>
          <p:nvPr>
            <p:ph type="dt" sz="half" idx="10"/>
          </p:nvPr>
        </p:nvSpPr>
        <p:spPr/>
        <p:txBody>
          <a:bodyPr/>
          <a:lstStyle/>
          <a:p>
            <a:fld id="{E05ADA98-3226-43A5-9DAA-D8076B6D2BE4}" type="datetimeFigureOut">
              <a:rPr lang="de-CH" smtClean="0"/>
              <a:t>25.08.2022</a:t>
            </a:fld>
            <a:endParaRPr lang="de-CH"/>
          </a:p>
        </p:txBody>
      </p:sp>
      <p:sp>
        <p:nvSpPr>
          <p:cNvPr id="5" name="Fußzeilenplatzhalter 4">
            <a:extLst>
              <a:ext uri="{FF2B5EF4-FFF2-40B4-BE49-F238E27FC236}">
                <a16:creationId xmlns:a16="http://schemas.microsoft.com/office/drawing/2014/main" id="{E2E98A00-7242-4A4B-9A72-65012172406F}"/>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7A06A52B-52A1-442A-B7CD-616681F7EC76}"/>
              </a:ext>
            </a:extLst>
          </p:cNvPr>
          <p:cNvSpPr>
            <a:spLocks noGrp="1"/>
          </p:cNvSpPr>
          <p:nvPr>
            <p:ph type="sldNum" sz="quarter" idx="12"/>
          </p:nvPr>
        </p:nvSpPr>
        <p:spPr/>
        <p:txBody>
          <a:bodyPr/>
          <a:lstStyle/>
          <a:p>
            <a:fld id="{BBD93E59-0F1C-47F7-B9C9-8A39FF4AA173}" type="slidenum">
              <a:rPr lang="de-CH" smtClean="0"/>
              <a:t>‹Nr.›</a:t>
            </a:fld>
            <a:endParaRPr lang="de-CH"/>
          </a:p>
        </p:txBody>
      </p:sp>
    </p:spTree>
    <p:extLst>
      <p:ext uri="{BB962C8B-B14F-4D97-AF65-F5344CB8AC3E}">
        <p14:creationId xmlns:p14="http://schemas.microsoft.com/office/powerpoint/2010/main" val="4237821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FB0A6B-444B-4753-9AF2-BCA55C7027B6}"/>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41BF3A18-7CBF-4EC8-B4EF-EEF328BB75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262F2E12-3DA5-47F9-9378-35B4EF64A69A}"/>
              </a:ext>
            </a:extLst>
          </p:cNvPr>
          <p:cNvSpPr>
            <a:spLocks noGrp="1"/>
          </p:cNvSpPr>
          <p:nvPr>
            <p:ph type="dt" sz="half" idx="10"/>
          </p:nvPr>
        </p:nvSpPr>
        <p:spPr/>
        <p:txBody>
          <a:bodyPr/>
          <a:lstStyle/>
          <a:p>
            <a:fld id="{E05ADA98-3226-43A5-9DAA-D8076B6D2BE4}" type="datetimeFigureOut">
              <a:rPr lang="de-CH" smtClean="0"/>
              <a:t>25.08.2022</a:t>
            </a:fld>
            <a:endParaRPr lang="de-CH"/>
          </a:p>
        </p:txBody>
      </p:sp>
      <p:sp>
        <p:nvSpPr>
          <p:cNvPr id="5" name="Fußzeilenplatzhalter 4">
            <a:extLst>
              <a:ext uri="{FF2B5EF4-FFF2-40B4-BE49-F238E27FC236}">
                <a16:creationId xmlns:a16="http://schemas.microsoft.com/office/drawing/2014/main" id="{CB773AA4-006F-48C0-BE02-5D87BD319C8E}"/>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C17322D3-0918-4AD3-B853-305942386EA7}"/>
              </a:ext>
            </a:extLst>
          </p:cNvPr>
          <p:cNvSpPr>
            <a:spLocks noGrp="1"/>
          </p:cNvSpPr>
          <p:nvPr>
            <p:ph type="sldNum" sz="quarter" idx="12"/>
          </p:nvPr>
        </p:nvSpPr>
        <p:spPr/>
        <p:txBody>
          <a:bodyPr/>
          <a:lstStyle/>
          <a:p>
            <a:fld id="{BBD93E59-0F1C-47F7-B9C9-8A39FF4AA173}" type="slidenum">
              <a:rPr lang="de-CH" smtClean="0"/>
              <a:t>‹Nr.›</a:t>
            </a:fld>
            <a:endParaRPr lang="de-CH"/>
          </a:p>
        </p:txBody>
      </p:sp>
    </p:spTree>
    <p:extLst>
      <p:ext uri="{BB962C8B-B14F-4D97-AF65-F5344CB8AC3E}">
        <p14:creationId xmlns:p14="http://schemas.microsoft.com/office/powerpoint/2010/main" val="634893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AB2888-05FE-4506-9E28-3FC60D9022AB}"/>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A7839633-38A8-4A17-B282-BD3C88A51204}"/>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2036B8B0-9AA1-41AF-BE10-C2C8396633C0}"/>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09B8895D-F73F-43DF-A545-FB4A1226E9FB}"/>
              </a:ext>
            </a:extLst>
          </p:cNvPr>
          <p:cNvSpPr>
            <a:spLocks noGrp="1"/>
          </p:cNvSpPr>
          <p:nvPr>
            <p:ph type="dt" sz="half" idx="10"/>
          </p:nvPr>
        </p:nvSpPr>
        <p:spPr/>
        <p:txBody>
          <a:bodyPr/>
          <a:lstStyle/>
          <a:p>
            <a:fld id="{E05ADA98-3226-43A5-9DAA-D8076B6D2BE4}" type="datetimeFigureOut">
              <a:rPr lang="de-CH" smtClean="0"/>
              <a:t>25.08.2022</a:t>
            </a:fld>
            <a:endParaRPr lang="de-CH"/>
          </a:p>
        </p:txBody>
      </p:sp>
      <p:sp>
        <p:nvSpPr>
          <p:cNvPr id="6" name="Fußzeilenplatzhalter 5">
            <a:extLst>
              <a:ext uri="{FF2B5EF4-FFF2-40B4-BE49-F238E27FC236}">
                <a16:creationId xmlns:a16="http://schemas.microsoft.com/office/drawing/2014/main" id="{0DD5AB84-D1EB-4587-82D5-1E2128406890}"/>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50855CE2-E3FC-40D1-AC5B-564E7A371592}"/>
              </a:ext>
            </a:extLst>
          </p:cNvPr>
          <p:cNvSpPr>
            <a:spLocks noGrp="1"/>
          </p:cNvSpPr>
          <p:nvPr>
            <p:ph type="sldNum" sz="quarter" idx="12"/>
          </p:nvPr>
        </p:nvSpPr>
        <p:spPr/>
        <p:txBody>
          <a:bodyPr/>
          <a:lstStyle/>
          <a:p>
            <a:fld id="{BBD93E59-0F1C-47F7-B9C9-8A39FF4AA173}" type="slidenum">
              <a:rPr lang="de-CH" smtClean="0"/>
              <a:t>‹Nr.›</a:t>
            </a:fld>
            <a:endParaRPr lang="de-CH"/>
          </a:p>
        </p:txBody>
      </p:sp>
    </p:spTree>
    <p:extLst>
      <p:ext uri="{BB962C8B-B14F-4D97-AF65-F5344CB8AC3E}">
        <p14:creationId xmlns:p14="http://schemas.microsoft.com/office/powerpoint/2010/main" val="2761347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A8884A-6202-46DA-96C9-8D5E96DE794A}"/>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B3998B15-4733-45A1-80BC-C83DEB4075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6E9635A1-55E9-4906-A8E4-712E5EF2310A}"/>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CAE8707E-9C39-426C-B134-59A8A06425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187BE6F4-1E19-4BE8-B306-48F9A953889F}"/>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1F89F93A-F953-422A-8D34-C947B6AC8D5E}"/>
              </a:ext>
            </a:extLst>
          </p:cNvPr>
          <p:cNvSpPr>
            <a:spLocks noGrp="1"/>
          </p:cNvSpPr>
          <p:nvPr>
            <p:ph type="dt" sz="half" idx="10"/>
          </p:nvPr>
        </p:nvSpPr>
        <p:spPr/>
        <p:txBody>
          <a:bodyPr/>
          <a:lstStyle/>
          <a:p>
            <a:fld id="{E05ADA98-3226-43A5-9DAA-D8076B6D2BE4}" type="datetimeFigureOut">
              <a:rPr lang="de-CH" smtClean="0"/>
              <a:t>25.08.2022</a:t>
            </a:fld>
            <a:endParaRPr lang="de-CH"/>
          </a:p>
        </p:txBody>
      </p:sp>
      <p:sp>
        <p:nvSpPr>
          <p:cNvPr id="8" name="Fußzeilenplatzhalter 7">
            <a:extLst>
              <a:ext uri="{FF2B5EF4-FFF2-40B4-BE49-F238E27FC236}">
                <a16:creationId xmlns:a16="http://schemas.microsoft.com/office/drawing/2014/main" id="{56FCEF55-F286-4AB4-8E64-9445DB7ADCD0}"/>
              </a:ext>
            </a:extLst>
          </p:cNvPr>
          <p:cNvSpPr>
            <a:spLocks noGrp="1"/>
          </p:cNvSpPr>
          <p:nvPr>
            <p:ph type="ftr" sz="quarter" idx="11"/>
          </p:nvPr>
        </p:nvSpPr>
        <p:spPr/>
        <p:txBody>
          <a:bodyPr/>
          <a:lstStyle/>
          <a:p>
            <a:endParaRPr lang="de-CH"/>
          </a:p>
        </p:txBody>
      </p:sp>
      <p:sp>
        <p:nvSpPr>
          <p:cNvPr id="9" name="Foliennummernplatzhalter 8">
            <a:extLst>
              <a:ext uri="{FF2B5EF4-FFF2-40B4-BE49-F238E27FC236}">
                <a16:creationId xmlns:a16="http://schemas.microsoft.com/office/drawing/2014/main" id="{9C147759-5913-49ED-835E-A0913F02F89C}"/>
              </a:ext>
            </a:extLst>
          </p:cNvPr>
          <p:cNvSpPr>
            <a:spLocks noGrp="1"/>
          </p:cNvSpPr>
          <p:nvPr>
            <p:ph type="sldNum" sz="quarter" idx="12"/>
          </p:nvPr>
        </p:nvSpPr>
        <p:spPr/>
        <p:txBody>
          <a:bodyPr/>
          <a:lstStyle/>
          <a:p>
            <a:fld id="{BBD93E59-0F1C-47F7-B9C9-8A39FF4AA173}" type="slidenum">
              <a:rPr lang="de-CH" smtClean="0"/>
              <a:t>‹Nr.›</a:t>
            </a:fld>
            <a:endParaRPr lang="de-CH"/>
          </a:p>
        </p:txBody>
      </p:sp>
    </p:spTree>
    <p:extLst>
      <p:ext uri="{BB962C8B-B14F-4D97-AF65-F5344CB8AC3E}">
        <p14:creationId xmlns:p14="http://schemas.microsoft.com/office/powerpoint/2010/main" val="928831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978E56-09D2-4BB2-BDA3-7312B7A9103F}"/>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B1842AD1-3433-4A98-915A-588465B73A18}"/>
              </a:ext>
            </a:extLst>
          </p:cNvPr>
          <p:cNvSpPr>
            <a:spLocks noGrp="1"/>
          </p:cNvSpPr>
          <p:nvPr>
            <p:ph type="dt" sz="half" idx="10"/>
          </p:nvPr>
        </p:nvSpPr>
        <p:spPr/>
        <p:txBody>
          <a:bodyPr/>
          <a:lstStyle/>
          <a:p>
            <a:fld id="{E05ADA98-3226-43A5-9DAA-D8076B6D2BE4}" type="datetimeFigureOut">
              <a:rPr lang="de-CH" smtClean="0"/>
              <a:t>25.08.2022</a:t>
            </a:fld>
            <a:endParaRPr lang="de-CH"/>
          </a:p>
        </p:txBody>
      </p:sp>
      <p:sp>
        <p:nvSpPr>
          <p:cNvPr id="4" name="Fußzeilenplatzhalter 3">
            <a:extLst>
              <a:ext uri="{FF2B5EF4-FFF2-40B4-BE49-F238E27FC236}">
                <a16:creationId xmlns:a16="http://schemas.microsoft.com/office/drawing/2014/main" id="{328EB279-2ADD-4206-BDB3-67280022169E}"/>
              </a:ext>
            </a:extLst>
          </p:cNvPr>
          <p:cNvSpPr>
            <a:spLocks noGrp="1"/>
          </p:cNvSpPr>
          <p:nvPr>
            <p:ph type="ftr" sz="quarter" idx="11"/>
          </p:nvPr>
        </p:nvSpPr>
        <p:spPr/>
        <p:txBody>
          <a:bodyPr/>
          <a:lstStyle/>
          <a:p>
            <a:endParaRPr lang="de-CH"/>
          </a:p>
        </p:txBody>
      </p:sp>
      <p:sp>
        <p:nvSpPr>
          <p:cNvPr id="5" name="Foliennummernplatzhalter 4">
            <a:extLst>
              <a:ext uri="{FF2B5EF4-FFF2-40B4-BE49-F238E27FC236}">
                <a16:creationId xmlns:a16="http://schemas.microsoft.com/office/drawing/2014/main" id="{EF11F822-1786-4F78-9849-724626A027AF}"/>
              </a:ext>
            </a:extLst>
          </p:cNvPr>
          <p:cNvSpPr>
            <a:spLocks noGrp="1"/>
          </p:cNvSpPr>
          <p:nvPr>
            <p:ph type="sldNum" sz="quarter" idx="12"/>
          </p:nvPr>
        </p:nvSpPr>
        <p:spPr/>
        <p:txBody>
          <a:bodyPr/>
          <a:lstStyle/>
          <a:p>
            <a:fld id="{BBD93E59-0F1C-47F7-B9C9-8A39FF4AA173}" type="slidenum">
              <a:rPr lang="de-CH" smtClean="0"/>
              <a:t>‹Nr.›</a:t>
            </a:fld>
            <a:endParaRPr lang="de-CH"/>
          </a:p>
        </p:txBody>
      </p:sp>
    </p:spTree>
    <p:extLst>
      <p:ext uri="{BB962C8B-B14F-4D97-AF65-F5344CB8AC3E}">
        <p14:creationId xmlns:p14="http://schemas.microsoft.com/office/powerpoint/2010/main" val="1001608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3854376A-85B4-4BA2-829C-1F7D3865588F}"/>
              </a:ext>
            </a:extLst>
          </p:cNvPr>
          <p:cNvSpPr>
            <a:spLocks noGrp="1"/>
          </p:cNvSpPr>
          <p:nvPr>
            <p:ph type="dt" sz="half" idx="10"/>
          </p:nvPr>
        </p:nvSpPr>
        <p:spPr/>
        <p:txBody>
          <a:bodyPr/>
          <a:lstStyle/>
          <a:p>
            <a:fld id="{E05ADA98-3226-43A5-9DAA-D8076B6D2BE4}" type="datetimeFigureOut">
              <a:rPr lang="de-CH" smtClean="0"/>
              <a:t>25.08.2022</a:t>
            </a:fld>
            <a:endParaRPr lang="de-CH"/>
          </a:p>
        </p:txBody>
      </p:sp>
      <p:sp>
        <p:nvSpPr>
          <p:cNvPr id="3" name="Fußzeilenplatzhalter 2">
            <a:extLst>
              <a:ext uri="{FF2B5EF4-FFF2-40B4-BE49-F238E27FC236}">
                <a16:creationId xmlns:a16="http://schemas.microsoft.com/office/drawing/2014/main" id="{69C0EF57-5C0A-433B-890D-2E6355F0709E}"/>
              </a:ext>
            </a:extLst>
          </p:cNvPr>
          <p:cNvSpPr>
            <a:spLocks noGrp="1"/>
          </p:cNvSpPr>
          <p:nvPr>
            <p:ph type="ftr" sz="quarter" idx="11"/>
          </p:nvPr>
        </p:nvSpPr>
        <p:spPr/>
        <p:txBody>
          <a:bodyPr/>
          <a:lstStyle/>
          <a:p>
            <a:endParaRPr lang="de-CH"/>
          </a:p>
        </p:txBody>
      </p:sp>
      <p:sp>
        <p:nvSpPr>
          <p:cNvPr id="4" name="Foliennummernplatzhalter 3">
            <a:extLst>
              <a:ext uri="{FF2B5EF4-FFF2-40B4-BE49-F238E27FC236}">
                <a16:creationId xmlns:a16="http://schemas.microsoft.com/office/drawing/2014/main" id="{DA7E842F-025B-4A69-AF0D-3ABD5F64A8A6}"/>
              </a:ext>
            </a:extLst>
          </p:cNvPr>
          <p:cNvSpPr>
            <a:spLocks noGrp="1"/>
          </p:cNvSpPr>
          <p:nvPr>
            <p:ph type="sldNum" sz="quarter" idx="12"/>
          </p:nvPr>
        </p:nvSpPr>
        <p:spPr/>
        <p:txBody>
          <a:bodyPr/>
          <a:lstStyle/>
          <a:p>
            <a:fld id="{BBD93E59-0F1C-47F7-B9C9-8A39FF4AA173}" type="slidenum">
              <a:rPr lang="de-CH" smtClean="0"/>
              <a:t>‹Nr.›</a:t>
            </a:fld>
            <a:endParaRPr lang="de-CH"/>
          </a:p>
        </p:txBody>
      </p:sp>
    </p:spTree>
    <p:extLst>
      <p:ext uri="{BB962C8B-B14F-4D97-AF65-F5344CB8AC3E}">
        <p14:creationId xmlns:p14="http://schemas.microsoft.com/office/powerpoint/2010/main" val="3976435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0DF0AD-E557-4DB6-AA22-FDBE5BDBF2D9}"/>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8C9BB7E0-C84D-49ED-B563-C4B0B31687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3C8F7965-990A-4317-8864-F8F7E7530B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FC95240-511D-4AE9-9DF0-2396620A320E}"/>
              </a:ext>
            </a:extLst>
          </p:cNvPr>
          <p:cNvSpPr>
            <a:spLocks noGrp="1"/>
          </p:cNvSpPr>
          <p:nvPr>
            <p:ph type="dt" sz="half" idx="10"/>
          </p:nvPr>
        </p:nvSpPr>
        <p:spPr/>
        <p:txBody>
          <a:bodyPr/>
          <a:lstStyle/>
          <a:p>
            <a:fld id="{E05ADA98-3226-43A5-9DAA-D8076B6D2BE4}" type="datetimeFigureOut">
              <a:rPr lang="de-CH" smtClean="0"/>
              <a:t>25.08.2022</a:t>
            </a:fld>
            <a:endParaRPr lang="de-CH"/>
          </a:p>
        </p:txBody>
      </p:sp>
      <p:sp>
        <p:nvSpPr>
          <p:cNvPr id="6" name="Fußzeilenplatzhalter 5">
            <a:extLst>
              <a:ext uri="{FF2B5EF4-FFF2-40B4-BE49-F238E27FC236}">
                <a16:creationId xmlns:a16="http://schemas.microsoft.com/office/drawing/2014/main" id="{DB9501F8-C27D-4D13-B379-3B2E06B5B206}"/>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53818FDB-676B-4E1C-8F4F-AC5FB7759964}"/>
              </a:ext>
            </a:extLst>
          </p:cNvPr>
          <p:cNvSpPr>
            <a:spLocks noGrp="1"/>
          </p:cNvSpPr>
          <p:nvPr>
            <p:ph type="sldNum" sz="quarter" idx="12"/>
          </p:nvPr>
        </p:nvSpPr>
        <p:spPr/>
        <p:txBody>
          <a:bodyPr/>
          <a:lstStyle/>
          <a:p>
            <a:fld id="{BBD93E59-0F1C-47F7-B9C9-8A39FF4AA173}" type="slidenum">
              <a:rPr lang="de-CH" smtClean="0"/>
              <a:t>‹Nr.›</a:t>
            </a:fld>
            <a:endParaRPr lang="de-CH"/>
          </a:p>
        </p:txBody>
      </p:sp>
    </p:spTree>
    <p:extLst>
      <p:ext uri="{BB962C8B-B14F-4D97-AF65-F5344CB8AC3E}">
        <p14:creationId xmlns:p14="http://schemas.microsoft.com/office/powerpoint/2010/main" val="195915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FFC194-B896-4F58-AD29-1D959A5A8208}"/>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E1ADC9F2-398D-4B23-AEC7-52051BA754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a:extLst>
              <a:ext uri="{FF2B5EF4-FFF2-40B4-BE49-F238E27FC236}">
                <a16:creationId xmlns:a16="http://schemas.microsoft.com/office/drawing/2014/main" id="{2D24AF52-5C71-45D8-8D89-55A02313C5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F82A419-4969-4D34-8952-8E4250155D37}"/>
              </a:ext>
            </a:extLst>
          </p:cNvPr>
          <p:cNvSpPr>
            <a:spLocks noGrp="1"/>
          </p:cNvSpPr>
          <p:nvPr>
            <p:ph type="dt" sz="half" idx="10"/>
          </p:nvPr>
        </p:nvSpPr>
        <p:spPr/>
        <p:txBody>
          <a:bodyPr/>
          <a:lstStyle/>
          <a:p>
            <a:fld id="{E05ADA98-3226-43A5-9DAA-D8076B6D2BE4}" type="datetimeFigureOut">
              <a:rPr lang="de-CH" smtClean="0"/>
              <a:t>25.08.2022</a:t>
            </a:fld>
            <a:endParaRPr lang="de-CH"/>
          </a:p>
        </p:txBody>
      </p:sp>
      <p:sp>
        <p:nvSpPr>
          <p:cNvPr id="6" name="Fußzeilenplatzhalter 5">
            <a:extLst>
              <a:ext uri="{FF2B5EF4-FFF2-40B4-BE49-F238E27FC236}">
                <a16:creationId xmlns:a16="http://schemas.microsoft.com/office/drawing/2014/main" id="{642FD080-E185-4B9A-82EB-C7EA2A47F5A7}"/>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FDB3FC03-F288-4FBB-A28F-231A81AA12B8}"/>
              </a:ext>
            </a:extLst>
          </p:cNvPr>
          <p:cNvSpPr>
            <a:spLocks noGrp="1"/>
          </p:cNvSpPr>
          <p:nvPr>
            <p:ph type="sldNum" sz="quarter" idx="12"/>
          </p:nvPr>
        </p:nvSpPr>
        <p:spPr/>
        <p:txBody>
          <a:bodyPr/>
          <a:lstStyle/>
          <a:p>
            <a:fld id="{BBD93E59-0F1C-47F7-B9C9-8A39FF4AA173}" type="slidenum">
              <a:rPr lang="de-CH" smtClean="0"/>
              <a:t>‹Nr.›</a:t>
            </a:fld>
            <a:endParaRPr lang="de-CH"/>
          </a:p>
        </p:txBody>
      </p:sp>
    </p:spTree>
    <p:extLst>
      <p:ext uri="{BB962C8B-B14F-4D97-AF65-F5344CB8AC3E}">
        <p14:creationId xmlns:p14="http://schemas.microsoft.com/office/powerpoint/2010/main" val="1424777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353D0141-B875-476B-AFFD-F16E1110AD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B41F14C7-56DC-4A73-BCE0-0733044732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1C18D8C2-BDA1-4136-A97C-A5203E2A7C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5ADA98-3226-43A5-9DAA-D8076B6D2BE4}" type="datetimeFigureOut">
              <a:rPr lang="de-CH" smtClean="0"/>
              <a:t>25.08.2022</a:t>
            </a:fld>
            <a:endParaRPr lang="de-CH"/>
          </a:p>
        </p:txBody>
      </p:sp>
      <p:sp>
        <p:nvSpPr>
          <p:cNvPr id="5" name="Fußzeilenplatzhalter 4">
            <a:extLst>
              <a:ext uri="{FF2B5EF4-FFF2-40B4-BE49-F238E27FC236}">
                <a16:creationId xmlns:a16="http://schemas.microsoft.com/office/drawing/2014/main" id="{B384F3C2-4753-403F-B4DE-8E5F851CFA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a:extLst>
              <a:ext uri="{FF2B5EF4-FFF2-40B4-BE49-F238E27FC236}">
                <a16:creationId xmlns:a16="http://schemas.microsoft.com/office/drawing/2014/main" id="{594C11E5-D650-409D-B6AA-DD66DCD228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D93E59-0F1C-47F7-B9C9-8A39FF4AA173}" type="slidenum">
              <a:rPr lang="de-CH" smtClean="0"/>
              <a:t>‹Nr.›</a:t>
            </a:fld>
            <a:endParaRPr lang="de-CH"/>
          </a:p>
        </p:txBody>
      </p:sp>
    </p:spTree>
    <p:extLst>
      <p:ext uri="{BB962C8B-B14F-4D97-AF65-F5344CB8AC3E}">
        <p14:creationId xmlns:p14="http://schemas.microsoft.com/office/powerpoint/2010/main" val="41090078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p3"/><Relationship Id="rId1" Type="http://schemas.microsoft.com/office/2007/relationships/media" Target="../media/media10.mp3"/><Relationship Id="rId6" Type="http://schemas.openxmlformats.org/officeDocument/2006/relationships/image" Target="../media/image4.png"/><Relationship Id="rId5" Type="http://schemas.openxmlformats.org/officeDocument/2006/relationships/image" Target="../media/image14.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p3"/><Relationship Id="rId1" Type="http://schemas.microsoft.com/office/2007/relationships/media" Target="../media/media11.mp3"/><Relationship Id="rId6" Type="http://schemas.openxmlformats.org/officeDocument/2006/relationships/image" Target="../media/image4.png"/><Relationship Id="rId5" Type="http://schemas.openxmlformats.org/officeDocument/2006/relationships/image" Target="../media/image15.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p3"/><Relationship Id="rId1" Type="http://schemas.microsoft.com/office/2007/relationships/media" Target="../media/media12.mp3"/><Relationship Id="rId6" Type="http://schemas.openxmlformats.org/officeDocument/2006/relationships/image" Target="../media/image4.png"/><Relationship Id="rId5" Type="http://schemas.openxmlformats.org/officeDocument/2006/relationships/image" Target="../media/image16.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p3"/><Relationship Id="rId1" Type="http://schemas.microsoft.com/office/2007/relationships/media" Target="../media/media13.mp3"/><Relationship Id="rId6" Type="http://schemas.openxmlformats.org/officeDocument/2006/relationships/image" Target="../media/image4.png"/><Relationship Id="rId5" Type="http://schemas.openxmlformats.org/officeDocument/2006/relationships/image" Target="../media/image17.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p3"/><Relationship Id="rId1" Type="http://schemas.microsoft.com/office/2007/relationships/media" Target="../media/media14.mp3"/><Relationship Id="rId6" Type="http://schemas.openxmlformats.org/officeDocument/2006/relationships/image" Target="../media/image4.png"/><Relationship Id="rId5" Type="http://schemas.openxmlformats.org/officeDocument/2006/relationships/image" Target="../media/image18.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p3"/><Relationship Id="rId1" Type="http://schemas.microsoft.com/office/2007/relationships/media" Target="../media/media15.mp3"/><Relationship Id="rId6" Type="http://schemas.openxmlformats.org/officeDocument/2006/relationships/image" Target="../media/image4.png"/><Relationship Id="rId5" Type="http://schemas.openxmlformats.org/officeDocument/2006/relationships/image" Target="../media/image19.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16.mp3"/><Relationship Id="rId1" Type="http://schemas.microsoft.com/office/2007/relationships/media" Target="../media/media16.mp3"/><Relationship Id="rId6" Type="http://schemas.openxmlformats.org/officeDocument/2006/relationships/hyperlink" Target="https://bit.ly/GLAMtutorial" TargetMode="External"/><Relationship Id="rId5" Type="http://schemas.openxmlformats.org/officeDocument/2006/relationships/hyperlink" Target="https://tutorials.schoolofdata.ch/" TargetMode="External"/><Relationship Id="rId4"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4.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6.png"/><Relationship Id="rId5" Type="http://schemas.openxmlformats.org/officeDocument/2006/relationships/hyperlink" Target="https://commons.wikimedia.org/" TargetMode="Externa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8.mp3"/><Relationship Id="rId1" Type="http://schemas.microsoft.com/office/2007/relationships/media" Target="../media/media8.mp3"/><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p3"/><Relationship Id="rId1" Type="http://schemas.microsoft.com/office/2007/relationships/media" Target="../media/media9.mp3"/><Relationship Id="rId6" Type="http://schemas.openxmlformats.org/officeDocument/2006/relationships/image" Target="../media/image4.png"/><Relationship Id="rId5" Type="http://schemas.openxmlformats.org/officeDocument/2006/relationships/image" Target="../media/image13.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Google Shape;35;p1"/>
          <p:cNvSpPr txBox="1">
            <a:spLocks noGrp="1"/>
          </p:cNvSpPr>
          <p:nvPr>
            <p:ph type="ctrTitle"/>
          </p:nvPr>
        </p:nvSpPr>
        <p:spPr>
          <a:xfrm>
            <a:off x="1524000" y="1635759"/>
            <a:ext cx="9144000" cy="1874203"/>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B8A321"/>
              </a:buClr>
              <a:buSzPts val="6000"/>
              <a:buFont typeface="Calibri"/>
              <a:buNone/>
            </a:pPr>
            <a:r>
              <a:rPr lang="en-US" b="1" dirty="0">
                <a:solidFill>
                  <a:srgbClr val="B8A321"/>
                </a:solidFill>
                <a:latin typeface="Calibri"/>
                <a:cs typeface="Calibri"/>
                <a:sym typeface="Calibri"/>
              </a:rPr>
              <a:t>Upload images to Wikimedia Commons</a:t>
            </a:r>
            <a:endParaRPr b="1" dirty="0">
              <a:solidFill>
                <a:srgbClr val="B8A321"/>
              </a:solidFill>
              <a:latin typeface="Calibri"/>
              <a:cs typeface="Calibri"/>
              <a:sym typeface="Calibri"/>
            </a:endParaRPr>
          </a:p>
        </p:txBody>
      </p:sp>
      <p:pic>
        <p:nvPicPr>
          <p:cNvPr id="3" name="Google Shape;36;p5">
            <a:extLst>
              <a:ext uri="{FF2B5EF4-FFF2-40B4-BE49-F238E27FC236}">
                <a16:creationId xmlns:a16="http://schemas.microsoft.com/office/drawing/2014/main" id="{72ADBE1A-B57F-4C31-972A-CF162D0DF9A6}"/>
              </a:ext>
            </a:extLst>
          </p:cNvPr>
          <p:cNvPicPr preferRelativeResize="0"/>
          <p:nvPr/>
        </p:nvPicPr>
        <p:blipFill>
          <a:blip r:embed="rId5">
            <a:alphaModFix/>
          </a:blip>
          <a:stretch>
            <a:fillRect/>
          </a:stretch>
        </p:blipFill>
        <p:spPr>
          <a:xfrm>
            <a:off x="4518625" y="3596412"/>
            <a:ext cx="3154746" cy="3043238"/>
          </a:xfrm>
          <a:prstGeom prst="rect">
            <a:avLst/>
          </a:prstGeom>
          <a:noFill/>
          <a:ln>
            <a:noFill/>
          </a:ln>
        </p:spPr>
      </p:pic>
      <p:pic>
        <p:nvPicPr>
          <p:cNvPr id="2" name="1">
            <a:hlinkClick r:id="" action="ppaction://media"/>
            <a:extLst>
              <a:ext uri="{FF2B5EF4-FFF2-40B4-BE49-F238E27FC236}">
                <a16:creationId xmlns:a16="http://schemas.microsoft.com/office/drawing/2014/main" id="{0403C39F-4AF6-2A8B-ED10-FA14EF74347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07307" y="6057900"/>
            <a:ext cx="487363" cy="4873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8335"/>
    </mc:Choice>
    <mc:Fallback xmlns="">
      <p:transition spd="slow" advTm="833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24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107" objId="4"/>
        <p14:stopEvt time="8163" objId="4"/>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B70FF397-0672-560F-BE10-94952A750041}"/>
              </a:ext>
            </a:extLst>
          </p:cNvPr>
          <p:cNvPicPr>
            <a:picLocks noChangeAspect="1"/>
          </p:cNvPicPr>
          <p:nvPr/>
        </p:nvPicPr>
        <p:blipFill>
          <a:blip r:embed="rId5"/>
          <a:stretch>
            <a:fillRect/>
          </a:stretch>
        </p:blipFill>
        <p:spPr>
          <a:xfrm>
            <a:off x="0" y="12919"/>
            <a:ext cx="12192000" cy="6832162"/>
          </a:xfrm>
          <a:prstGeom prst="rect">
            <a:avLst/>
          </a:prstGeom>
        </p:spPr>
      </p:pic>
      <p:sp>
        <p:nvSpPr>
          <p:cNvPr id="6" name="Rechteck 5">
            <a:extLst>
              <a:ext uri="{FF2B5EF4-FFF2-40B4-BE49-F238E27FC236}">
                <a16:creationId xmlns:a16="http://schemas.microsoft.com/office/drawing/2014/main" id="{69B107AA-68AC-DD78-41E2-38F1054D9D60}"/>
              </a:ext>
            </a:extLst>
          </p:cNvPr>
          <p:cNvSpPr/>
          <p:nvPr/>
        </p:nvSpPr>
        <p:spPr>
          <a:xfrm>
            <a:off x="9140418" y="6433457"/>
            <a:ext cx="830898" cy="4116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0" name="10">
            <a:hlinkClick r:id="" action="ppaction://media"/>
            <a:extLst>
              <a:ext uri="{FF2B5EF4-FFF2-40B4-BE49-F238E27FC236}">
                <a16:creationId xmlns:a16="http://schemas.microsoft.com/office/drawing/2014/main" id="{53E69F56-8474-DB8F-EF9F-055F9225984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98224" y="6151907"/>
            <a:ext cx="487362" cy="487362"/>
          </a:xfrm>
          <a:prstGeom prst="rect">
            <a:avLst/>
          </a:prstGeom>
        </p:spPr>
      </p:pic>
    </p:spTree>
    <p:extLst>
      <p:ext uri="{BB962C8B-B14F-4D97-AF65-F5344CB8AC3E}">
        <p14:creationId xmlns:p14="http://schemas.microsoft.com/office/powerpoint/2010/main" val="1364015552"/>
      </p:ext>
    </p:extLst>
  </p:cSld>
  <p:clrMapOvr>
    <a:masterClrMapping/>
  </p:clrMapOvr>
  <mc:AlternateContent xmlns:mc="http://schemas.openxmlformats.org/markup-compatibility/2006" xmlns:p14="http://schemas.microsoft.com/office/powerpoint/2010/main">
    <mc:Choice Requires="p14">
      <p:transition spd="slow" p14:dur="2000" advTm="6469"/>
    </mc:Choice>
    <mc:Fallback xmlns="">
      <p:transition spd="slow" advTm="646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04" fill="hold"/>
                                        <p:tgtEl>
                                          <p:spTgt spid="10"/>
                                        </p:tgtEl>
                                      </p:cBhvr>
                                    </p:cmd>
                                  </p:childTnLst>
                                </p:cTn>
                              </p:par>
                              <p:par>
                                <p:cTn id="7" presetID="1" presetClass="entr" presetSubtype="0" fill="hold" grpId="0" nodeType="withEffect">
                                  <p:stCondLst>
                                    <p:cond delay="400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endCondLst>
                </p:cTn>
                <p:tgtEl>
                  <p:spTgt spid="10"/>
                </p:tgtEl>
              </p:cMediaNode>
            </p:audio>
          </p:childTnLst>
        </p:cTn>
      </p:par>
    </p:tnLst>
    <p:bldLst>
      <p:bldP spid="6" grpId="0" animBg="1"/>
    </p:bldLst>
  </p:timing>
  <p:extLst>
    <p:ext uri="{E180D4A7-C9FB-4DFB-919C-405C955672EB}">
      <p14:showEvtLst xmlns:p14="http://schemas.microsoft.com/office/powerpoint/2010/main">
        <p14:playEvt time="2" objId="4"/>
        <p14:stopEvt time="6420" objId="4"/>
      </p14:showEvtLst>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01ABFC14-26C7-0A6F-7EDA-C4A4D7A04C81}"/>
              </a:ext>
            </a:extLst>
          </p:cNvPr>
          <p:cNvPicPr>
            <a:picLocks noChangeAspect="1"/>
          </p:cNvPicPr>
          <p:nvPr/>
        </p:nvPicPr>
        <p:blipFill>
          <a:blip r:embed="rId5"/>
          <a:stretch>
            <a:fillRect/>
          </a:stretch>
        </p:blipFill>
        <p:spPr>
          <a:xfrm>
            <a:off x="-1" y="0"/>
            <a:ext cx="12487923" cy="6858000"/>
          </a:xfrm>
          <a:prstGeom prst="rect">
            <a:avLst/>
          </a:prstGeom>
        </p:spPr>
      </p:pic>
      <p:sp>
        <p:nvSpPr>
          <p:cNvPr id="6" name="Rechteck 5">
            <a:extLst>
              <a:ext uri="{FF2B5EF4-FFF2-40B4-BE49-F238E27FC236}">
                <a16:creationId xmlns:a16="http://schemas.microsoft.com/office/drawing/2014/main" id="{32E01E1E-DB74-1249-230D-DA5FA366A56C}"/>
              </a:ext>
            </a:extLst>
          </p:cNvPr>
          <p:cNvSpPr/>
          <p:nvPr/>
        </p:nvSpPr>
        <p:spPr>
          <a:xfrm>
            <a:off x="7616694" y="6433456"/>
            <a:ext cx="504049" cy="3215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9" name="11">
            <a:hlinkClick r:id="" action="ppaction://media"/>
            <a:extLst>
              <a:ext uri="{FF2B5EF4-FFF2-40B4-BE49-F238E27FC236}">
                <a16:creationId xmlns:a16="http://schemas.microsoft.com/office/drawing/2014/main" id="{7E3B08CD-0319-6722-FA7A-956037EF02C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77132" y="6106851"/>
            <a:ext cx="487363" cy="487362"/>
          </a:xfrm>
          <a:prstGeom prst="rect">
            <a:avLst/>
          </a:prstGeom>
        </p:spPr>
      </p:pic>
    </p:spTree>
    <p:extLst>
      <p:ext uri="{BB962C8B-B14F-4D97-AF65-F5344CB8AC3E}">
        <p14:creationId xmlns:p14="http://schemas.microsoft.com/office/powerpoint/2010/main" val="691793622"/>
      </p:ext>
    </p:extLst>
  </p:cSld>
  <p:clrMapOvr>
    <a:masterClrMapping/>
  </p:clrMapOvr>
  <mc:AlternateContent xmlns:mc="http://schemas.openxmlformats.org/markup-compatibility/2006" xmlns:p14="http://schemas.microsoft.com/office/powerpoint/2010/main">
    <mc:Choice Requires="p14">
      <p:transition spd="slow" p14:dur="2000" advTm="6417"/>
    </mc:Choice>
    <mc:Fallback xmlns="">
      <p:transition spd="slow" advTm="641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944" fill="hold"/>
                                        <p:tgtEl>
                                          <p:spTgt spid="9"/>
                                        </p:tgtEl>
                                      </p:cBhvr>
                                    </p:cmd>
                                  </p:childTnLst>
                                </p:cTn>
                              </p:par>
                              <p:par>
                                <p:cTn id="7" presetID="1" presetClass="entr" presetSubtype="0" fill="hold" grpId="0" nodeType="withEffect">
                                  <p:stCondLst>
                                    <p:cond delay="400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endCondLst>
                </p:cTn>
                <p:tgtEl>
                  <p:spTgt spid="9"/>
                </p:tgtEl>
              </p:cMediaNode>
            </p:audio>
          </p:childTnLst>
        </p:cTn>
      </p:par>
    </p:tnLst>
    <p:bldLst>
      <p:bldP spid="6" grpId="0" animBg="1"/>
    </p:bldLst>
  </p:timing>
  <p:extLst>
    <p:ext uri="{E180D4A7-C9FB-4DFB-919C-405C955672EB}">
      <p14:showEvtLst xmlns:p14="http://schemas.microsoft.com/office/powerpoint/2010/main">
        <p14:playEvt time="2" objId="4"/>
        <p14:stopEvt time="5703" objId="4"/>
      </p14:showEvtLst>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F895377C-2B7D-CEBF-3562-5608C09B12D9}"/>
              </a:ext>
            </a:extLst>
          </p:cNvPr>
          <p:cNvPicPr>
            <a:picLocks noChangeAspect="1"/>
          </p:cNvPicPr>
          <p:nvPr/>
        </p:nvPicPr>
        <p:blipFill>
          <a:blip r:embed="rId5"/>
          <a:stretch>
            <a:fillRect/>
          </a:stretch>
        </p:blipFill>
        <p:spPr>
          <a:xfrm>
            <a:off x="0" y="289378"/>
            <a:ext cx="12225498" cy="6279244"/>
          </a:xfrm>
          <a:prstGeom prst="rect">
            <a:avLst/>
          </a:prstGeom>
        </p:spPr>
      </p:pic>
      <p:pic>
        <p:nvPicPr>
          <p:cNvPr id="8" name="12">
            <a:hlinkClick r:id="" action="ppaction://media"/>
            <a:extLst>
              <a:ext uri="{FF2B5EF4-FFF2-40B4-BE49-F238E27FC236}">
                <a16:creationId xmlns:a16="http://schemas.microsoft.com/office/drawing/2014/main" id="{7CA0A09A-8461-B55A-FBDE-1C73BDE6EDF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20902" y="6002338"/>
            <a:ext cx="487362" cy="487362"/>
          </a:xfrm>
          <a:prstGeom prst="rect">
            <a:avLst/>
          </a:prstGeom>
        </p:spPr>
      </p:pic>
    </p:spTree>
    <p:extLst>
      <p:ext uri="{BB962C8B-B14F-4D97-AF65-F5344CB8AC3E}">
        <p14:creationId xmlns:p14="http://schemas.microsoft.com/office/powerpoint/2010/main" val="2599291149"/>
      </p:ext>
    </p:extLst>
  </p:cSld>
  <p:clrMapOvr>
    <a:masterClrMapping/>
  </p:clrMapOvr>
  <mc:AlternateContent xmlns:mc="http://schemas.openxmlformats.org/markup-compatibility/2006" xmlns:p14="http://schemas.microsoft.com/office/powerpoint/2010/main">
    <mc:Choice Requires="p14">
      <p:transition spd="slow" p14:dur="2000" advTm="8862"/>
    </mc:Choice>
    <mc:Fallback xmlns="">
      <p:transition spd="slow" advTm="88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984"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extLst>
    <p:ext uri="{E180D4A7-C9FB-4DFB-919C-405C955672EB}">
      <p14:showEvtLst xmlns:p14="http://schemas.microsoft.com/office/powerpoint/2010/main">
        <p14:playEvt time="3" objId="4"/>
        <p14:stopEvt time="7791" objId="4"/>
      </p14:showEvtLst>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3A8728EC-07A8-CADB-2BDC-021E0CB5215E}"/>
              </a:ext>
            </a:extLst>
          </p:cNvPr>
          <p:cNvPicPr>
            <a:picLocks noChangeAspect="1"/>
          </p:cNvPicPr>
          <p:nvPr/>
        </p:nvPicPr>
        <p:blipFill rotWithShape="1">
          <a:blip r:embed="rId5"/>
          <a:srcRect l="11160"/>
          <a:stretch/>
        </p:blipFill>
        <p:spPr>
          <a:xfrm>
            <a:off x="1360714" y="268941"/>
            <a:ext cx="10831286" cy="6320118"/>
          </a:xfrm>
          <a:prstGeom prst="rect">
            <a:avLst/>
          </a:prstGeom>
        </p:spPr>
      </p:pic>
      <p:sp>
        <p:nvSpPr>
          <p:cNvPr id="6" name="Rechteck 5">
            <a:extLst>
              <a:ext uri="{FF2B5EF4-FFF2-40B4-BE49-F238E27FC236}">
                <a16:creationId xmlns:a16="http://schemas.microsoft.com/office/drawing/2014/main" id="{66687597-E951-649F-9A1D-B3C2FFED4598}"/>
              </a:ext>
            </a:extLst>
          </p:cNvPr>
          <p:cNvSpPr/>
          <p:nvPr/>
        </p:nvSpPr>
        <p:spPr>
          <a:xfrm>
            <a:off x="7224259" y="6213048"/>
            <a:ext cx="1048886" cy="3651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3" name="13">
            <a:hlinkClick r:id="" action="ppaction://media"/>
            <a:extLst>
              <a:ext uri="{FF2B5EF4-FFF2-40B4-BE49-F238E27FC236}">
                <a16:creationId xmlns:a16="http://schemas.microsoft.com/office/drawing/2014/main" id="{4A4850D2-A615-DFA4-8DE1-555B18B19F4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72143" y="6151929"/>
            <a:ext cx="557213" cy="487362"/>
          </a:xfrm>
          <a:prstGeom prst="rect">
            <a:avLst/>
          </a:prstGeom>
        </p:spPr>
      </p:pic>
    </p:spTree>
    <p:extLst>
      <p:ext uri="{BB962C8B-B14F-4D97-AF65-F5344CB8AC3E}">
        <p14:creationId xmlns:p14="http://schemas.microsoft.com/office/powerpoint/2010/main" val="1978127740"/>
      </p:ext>
    </p:extLst>
  </p:cSld>
  <p:clrMapOvr>
    <a:masterClrMapping/>
  </p:clrMapOvr>
  <mc:AlternateContent xmlns:mc="http://schemas.openxmlformats.org/markup-compatibility/2006" xmlns:p14="http://schemas.microsoft.com/office/powerpoint/2010/main">
    <mc:Choice Requires="p14">
      <p:transition spd="slow" p14:dur="2000" advTm="24366"/>
    </mc:Choice>
    <mc:Fallback xmlns="">
      <p:transition spd="slow" advTm="243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16" fill="hold"/>
                                        <p:tgtEl>
                                          <p:spTgt spid="13"/>
                                        </p:tgtEl>
                                      </p:cBhvr>
                                    </p:cmd>
                                  </p:childTnLst>
                                </p:cTn>
                              </p:par>
                              <p:par>
                                <p:cTn id="7" presetID="1" presetClass="entr" presetSubtype="0" fill="hold" grpId="0" nodeType="withEffect">
                                  <p:stCondLst>
                                    <p:cond delay="1800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endCondLst>
                </p:cTn>
                <p:tgtEl>
                  <p:spTgt spid="13"/>
                </p:tgtEl>
              </p:cMediaNode>
            </p:audio>
          </p:childTnLst>
        </p:cTn>
      </p:par>
    </p:tnLst>
    <p:bldLst>
      <p:bldP spid="6" grpId="0" animBg="1"/>
    </p:bldLst>
  </p:timing>
  <p:extLst>
    <p:ext uri="{E180D4A7-C9FB-4DFB-919C-405C955672EB}">
      <p14:showEvtLst xmlns:p14="http://schemas.microsoft.com/office/powerpoint/2010/main">
        <p14:playEvt time="2" objId="4"/>
        <p14:stopEvt time="24366" objId="4"/>
      </p14:showEvtLst>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67A848BE-1055-2837-E078-8114463DA0FF}"/>
              </a:ext>
            </a:extLst>
          </p:cNvPr>
          <p:cNvPicPr>
            <a:picLocks noChangeAspect="1"/>
          </p:cNvPicPr>
          <p:nvPr/>
        </p:nvPicPr>
        <p:blipFill>
          <a:blip r:embed="rId5"/>
          <a:stretch>
            <a:fillRect/>
          </a:stretch>
        </p:blipFill>
        <p:spPr>
          <a:xfrm>
            <a:off x="1173053" y="94961"/>
            <a:ext cx="9845893" cy="6668078"/>
          </a:xfrm>
          <a:prstGeom prst="rect">
            <a:avLst/>
          </a:prstGeom>
        </p:spPr>
      </p:pic>
      <p:sp>
        <p:nvSpPr>
          <p:cNvPr id="6" name="Rechteck 5">
            <a:extLst>
              <a:ext uri="{FF2B5EF4-FFF2-40B4-BE49-F238E27FC236}">
                <a16:creationId xmlns:a16="http://schemas.microsoft.com/office/drawing/2014/main" id="{1C12C22F-CC9C-DEDB-80EC-97AD1044BA40}"/>
              </a:ext>
            </a:extLst>
          </p:cNvPr>
          <p:cNvSpPr/>
          <p:nvPr/>
        </p:nvSpPr>
        <p:spPr>
          <a:xfrm>
            <a:off x="5301343" y="6492876"/>
            <a:ext cx="676898" cy="2701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9" name="14">
            <a:hlinkClick r:id="" action="ppaction://media"/>
            <a:extLst>
              <a:ext uri="{FF2B5EF4-FFF2-40B4-BE49-F238E27FC236}">
                <a16:creationId xmlns:a16="http://schemas.microsoft.com/office/drawing/2014/main" id="{1291FB37-8EE3-6013-644F-FD8E8A1905B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54013" y="6140596"/>
            <a:ext cx="487362" cy="487362"/>
          </a:xfrm>
          <a:prstGeom prst="rect">
            <a:avLst/>
          </a:prstGeom>
        </p:spPr>
      </p:pic>
    </p:spTree>
    <p:extLst>
      <p:ext uri="{BB962C8B-B14F-4D97-AF65-F5344CB8AC3E}">
        <p14:creationId xmlns:p14="http://schemas.microsoft.com/office/powerpoint/2010/main" val="3878810948"/>
      </p:ext>
    </p:extLst>
  </p:cSld>
  <p:clrMapOvr>
    <a:masterClrMapping/>
  </p:clrMapOvr>
  <mc:AlternateContent xmlns:mc="http://schemas.openxmlformats.org/markup-compatibility/2006" xmlns:p14="http://schemas.microsoft.com/office/powerpoint/2010/main">
    <mc:Choice Requires="p14">
      <p:transition spd="slow" p14:dur="2000" advTm="18121"/>
    </mc:Choice>
    <mc:Fallback xmlns="">
      <p:transition spd="slow" advTm="181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024" fill="hold"/>
                                        <p:tgtEl>
                                          <p:spTgt spid="9"/>
                                        </p:tgtEl>
                                      </p:cBhvr>
                                    </p:cmd>
                                  </p:childTnLst>
                                </p:cTn>
                              </p:par>
                              <p:par>
                                <p:cTn id="7" presetID="1" presetClass="entr" presetSubtype="0" fill="hold" grpId="0" nodeType="withEffect">
                                  <p:stCondLst>
                                    <p:cond delay="1200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endCondLst>
                </p:cTn>
                <p:tgtEl>
                  <p:spTgt spid="9"/>
                </p:tgtEl>
              </p:cMediaNode>
            </p:audio>
          </p:childTnLst>
        </p:cTn>
      </p:par>
    </p:tnLst>
    <p:bldLst>
      <p:bldP spid="6" grpId="0" animBg="1"/>
    </p:bldLst>
  </p:timing>
  <p:extLst>
    <p:ext uri="{E180D4A7-C9FB-4DFB-919C-405C955672EB}">
      <p14:showEvtLst xmlns:p14="http://schemas.microsoft.com/office/powerpoint/2010/main">
        <p14:playEvt time="7" objId="4"/>
        <p14:stopEvt time="17625" objId="4"/>
      </p14:showEvtLst>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3E862B51-7F46-B7B6-BECB-C50A2AC195B2}"/>
              </a:ext>
            </a:extLst>
          </p:cNvPr>
          <p:cNvPicPr>
            <a:picLocks noChangeAspect="1"/>
          </p:cNvPicPr>
          <p:nvPr/>
        </p:nvPicPr>
        <p:blipFill>
          <a:blip r:embed="rId5"/>
          <a:stretch>
            <a:fillRect/>
          </a:stretch>
        </p:blipFill>
        <p:spPr>
          <a:xfrm>
            <a:off x="0" y="346426"/>
            <a:ext cx="12192000" cy="6165148"/>
          </a:xfrm>
          <a:prstGeom prst="rect">
            <a:avLst/>
          </a:prstGeom>
        </p:spPr>
      </p:pic>
      <p:pic>
        <p:nvPicPr>
          <p:cNvPr id="8" name="15">
            <a:hlinkClick r:id="" action="ppaction://media"/>
            <a:extLst>
              <a:ext uri="{FF2B5EF4-FFF2-40B4-BE49-F238E27FC236}">
                <a16:creationId xmlns:a16="http://schemas.microsoft.com/office/drawing/2014/main" id="{B6C1B029-E050-6C26-EBD3-3792742577E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63992" y="6122534"/>
            <a:ext cx="487362" cy="487362"/>
          </a:xfrm>
          <a:prstGeom prst="rect">
            <a:avLst/>
          </a:prstGeom>
        </p:spPr>
      </p:pic>
    </p:spTree>
    <p:extLst>
      <p:ext uri="{BB962C8B-B14F-4D97-AF65-F5344CB8AC3E}">
        <p14:creationId xmlns:p14="http://schemas.microsoft.com/office/powerpoint/2010/main" val="3289248116"/>
      </p:ext>
    </p:extLst>
  </p:cSld>
  <p:clrMapOvr>
    <a:masterClrMapping/>
  </p:clrMapOvr>
  <mc:AlternateContent xmlns:mc="http://schemas.openxmlformats.org/markup-compatibility/2006" xmlns:p14="http://schemas.microsoft.com/office/powerpoint/2010/main">
    <mc:Choice Requires="p14">
      <p:transition spd="slow" p14:dur="2000" advTm="12950"/>
    </mc:Choice>
    <mc:Fallback xmlns="">
      <p:transition spd="slow" advTm="129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88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extLst>
    <p:ext uri="{E180D4A7-C9FB-4DFB-919C-405C955672EB}">
      <p14:showEvtLst xmlns:p14="http://schemas.microsoft.com/office/powerpoint/2010/main">
        <p14:playEvt time="6" objId="4"/>
        <p14:stopEvt time="12488" objId="4"/>
      </p14:showEvtLst>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B8A321"/>
              </a:buClr>
              <a:buSzPts val="4400"/>
              <a:buFont typeface="Calibri"/>
              <a:buNone/>
            </a:pPr>
            <a:r>
              <a:rPr lang="fr-FR" b="1" dirty="0">
                <a:solidFill>
                  <a:srgbClr val="B8A321"/>
                </a:solidFill>
                <a:latin typeface="Calibri"/>
                <a:cs typeface="Calibri"/>
                <a:sym typeface="Calibri"/>
              </a:rPr>
              <a:t>Congratulations!</a:t>
            </a:r>
            <a:endParaRPr b="1" dirty="0">
              <a:solidFill>
                <a:srgbClr val="B8A321"/>
              </a:solidFill>
              <a:latin typeface="Calibri"/>
              <a:cs typeface="Calibri"/>
              <a:sym typeface="Calibri"/>
            </a:endParaRPr>
          </a:p>
        </p:txBody>
      </p:sp>
      <p:sp>
        <p:nvSpPr>
          <p:cNvPr id="90" name="Google Shape;90;p5"/>
          <p:cNvSpPr txBo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lvl="0">
              <a:lnSpc>
                <a:spcPct val="90000"/>
              </a:lnSpc>
              <a:buClr>
                <a:schemeClr val="dk1"/>
              </a:buClr>
              <a:buSzPts val="2800"/>
            </a:pPr>
            <a:r>
              <a:rPr lang="en-US" sz="2800" dirty="0">
                <a:latin typeface="Calibri" panose="020F0502020204030204" pitchFamily="34" charset="0"/>
                <a:cs typeface="Calibri" panose="020F0502020204030204" pitchFamily="34" charset="0"/>
              </a:rPr>
              <a:t>Visit our website or YouTube channel to watch more tutorials.</a:t>
            </a:r>
          </a:p>
          <a:p>
            <a:pPr lvl="0">
              <a:lnSpc>
                <a:spcPct val="90000"/>
              </a:lnSpc>
              <a:buClr>
                <a:schemeClr val="dk1"/>
              </a:buClr>
              <a:buSzPts val="2800"/>
            </a:pPr>
            <a:endParaRPr lang="de-DE" sz="2800" dirty="0">
              <a:latin typeface="Calibri" panose="020F0502020204030204" pitchFamily="34" charset="0"/>
              <a:cs typeface="Calibri" panose="020F0502020204030204" pitchFamily="34" charset="0"/>
            </a:endParaRPr>
          </a:p>
          <a:p>
            <a:pPr marL="0" indent="0">
              <a:buNone/>
            </a:pPr>
            <a:r>
              <a:rPr lang="de-CH" sz="2800" dirty="0">
                <a:latin typeface="Calibri" panose="020F0502020204030204" pitchFamily="34" charset="0"/>
                <a:cs typeface="Calibri" panose="020F0502020204030204" pitchFamily="34" charset="0"/>
              </a:rPr>
              <a:t>Website: </a:t>
            </a:r>
            <a:r>
              <a:rPr lang="en-US" sz="2800" u="sng" dirty="0">
                <a:solidFill>
                  <a:schemeClr val="hlink"/>
                </a:solidFill>
                <a:latin typeface="Calibri" panose="020F0502020204030204" pitchFamily="34" charset="0"/>
                <a:cs typeface="Calibri" panose="020F0502020204030204" pitchFamily="34" charset="0"/>
                <a:hlinkClick r:id="rId5"/>
              </a:rPr>
              <a:t>https://tutorials.schoolofdata.ch/</a:t>
            </a:r>
            <a:endParaRPr lang="en-US" sz="2800" dirty="0">
              <a:latin typeface="Calibri" panose="020F0502020204030204" pitchFamily="34" charset="0"/>
              <a:cs typeface="Calibri" panose="020F0502020204030204" pitchFamily="34" charset="0"/>
            </a:endParaRPr>
          </a:p>
          <a:p>
            <a:pPr lvl="0">
              <a:lnSpc>
                <a:spcPct val="90000"/>
              </a:lnSpc>
              <a:spcBef>
                <a:spcPts val="1000"/>
              </a:spcBef>
              <a:buClr>
                <a:schemeClr val="dk1"/>
              </a:buClr>
              <a:buSzPts val="2800"/>
            </a:pPr>
            <a:endParaRPr lang="de-CH" sz="2800" dirty="0">
              <a:latin typeface="Calibri" panose="020F0502020204030204" pitchFamily="34" charset="0"/>
              <a:cs typeface="Calibri" panose="020F0502020204030204" pitchFamily="34" charset="0"/>
            </a:endParaRPr>
          </a:p>
          <a:p>
            <a:pPr marL="0" indent="0">
              <a:buNone/>
            </a:pPr>
            <a:r>
              <a:rPr lang="de-CH" sz="2800" dirty="0">
                <a:latin typeface="Calibri" panose="020F0502020204030204" pitchFamily="34" charset="0"/>
                <a:cs typeface="Calibri" panose="020F0502020204030204" pitchFamily="34" charset="0"/>
              </a:rPr>
              <a:t>YouTube: </a:t>
            </a:r>
            <a:r>
              <a:rPr lang="en-US" sz="2800" u="sng" dirty="0">
                <a:solidFill>
                  <a:schemeClr val="hlink"/>
                </a:solidFill>
                <a:latin typeface="Calibri" panose="020F0502020204030204" pitchFamily="34" charset="0"/>
                <a:cs typeface="Calibri" panose="020F0502020204030204" pitchFamily="34" charset="0"/>
                <a:hlinkClick r:id="rId6"/>
              </a:rPr>
              <a:t>https://bit.ly/GLAMtutorial</a:t>
            </a:r>
            <a:endParaRPr lang="en-US" sz="2800" dirty="0">
              <a:latin typeface="Calibri" panose="020F0502020204030204" pitchFamily="34" charset="0"/>
              <a:cs typeface="Calibri" panose="020F0502020204030204" pitchFamily="34" charset="0"/>
            </a:endParaRPr>
          </a:p>
          <a:p>
            <a:pPr marL="0" marR="0" lvl="0" indent="0" algn="l" rtl="0">
              <a:lnSpc>
                <a:spcPct val="90000"/>
              </a:lnSpc>
              <a:spcBef>
                <a:spcPts val="1000"/>
              </a:spcBef>
              <a:spcAft>
                <a:spcPts val="0"/>
              </a:spcAft>
              <a:buClr>
                <a:schemeClr val="dk1"/>
              </a:buClr>
              <a:buSzPts val="2800"/>
              <a:buFont typeface="Arial"/>
              <a:buNone/>
            </a:pPr>
            <a:endParaRPr sz="2800" b="0" i="0" u="none" strike="noStrike" cap="none" dirty="0">
              <a:solidFill>
                <a:schemeClr val="dk1"/>
              </a:solidFill>
              <a:latin typeface="Calibri"/>
              <a:ea typeface="Calibri"/>
              <a:cs typeface="Calibri"/>
              <a:sym typeface="Calibri"/>
            </a:endParaRPr>
          </a:p>
        </p:txBody>
      </p:sp>
      <p:pic>
        <p:nvPicPr>
          <p:cNvPr id="2" name="16">
            <a:hlinkClick r:id="" action="ppaction://media"/>
            <a:extLst>
              <a:ext uri="{FF2B5EF4-FFF2-40B4-BE49-F238E27FC236}">
                <a16:creationId xmlns:a16="http://schemas.microsoft.com/office/drawing/2014/main" id="{B23C708D-E1A2-0AAB-7122-F59195EA0AEA}"/>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50837" y="6068219"/>
            <a:ext cx="487363" cy="48736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4679"/>
    </mc:Choice>
    <mc:Fallback xmlns="">
      <p:transition spd="slow" advTm="146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62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2" objId="4"/>
        <p14:stopEvt time="13919" objId="4"/>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838200" y="365125"/>
            <a:ext cx="10515600" cy="3341400"/>
          </a:xfrm>
          <a:prstGeom prst="rect">
            <a:avLst/>
          </a:prstGeom>
          <a:noFill/>
          <a:ln>
            <a:noFill/>
          </a:ln>
        </p:spPr>
        <p:txBody>
          <a:bodyPr spcFirstLastPara="1" wrap="square" lIns="91425" tIns="45700" rIns="91425" bIns="45700" anchor="ctr" anchorCtr="0">
            <a:normAutofit/>
          </a:bodyPr>
          <a:lstStyle/>
          <a:p>
            <a:pPr algn="ctr">
              <a:spcBef>
                <a:spcPts val="0"/>
              </a:spcBef>
              <a:buClr>
                <a:srgbClr val="B8A321"/>
              </a:buClr>
              <a:buSzPts val="4400"/>
            </a:pPr>
            <a:r>
              <a:rPr lang="en-US" b="1" dirty="0">
                <a:solidFill>
                  <a:srgbClr val="B8A321"/>
                </a:solidFill>
                <a:latin typeface="Calibri"/>
                <a:cs typeface="Calibri"/>
                <a:sym typeface="Calibri"/>
              </a:rPr>
              <a:t>We would like to thank Wikimedia Switzerland for their support in the production of this tutorial.</a:t>
            </a:r>
            <a:endParaRPr lang="de-CH" b="1" dirty="0">
              <a:solidFill>
                <a:srgbClr val="B8A321"/>
              </a:solidFill>
              <a:latin typeface="Calibri"/>
              <a:cs typeface="Calibri"/>
              <a:sym typeface="Calibri"/>
            </a:endParaRPr>
          </a:p>
        </p:txBody>
      </p:sp>
      <p:pic>
        <p:nvPicPr>
          <p:cNvPr id="43" name="Google Shape;43;p6"/>
          <p:cNvPicPr preferRelativeResize="0"/>
          <p:nvPr/>
        </p:nvPicPr>
        <p:blipFill>
          <a:blip r:embed="rId5">
            <a:alphaModFix/>
          </a:blip>
          <a:stretch>
            <a:fillRect/>
          </a:stretch>
        </p:blipFill>
        <p:spPr>
          <a:xfrm>
            <a:off x="4145000" y="3212300"/>
            <a:ext cx="3901984" cy="2846675"/>
          </a:xfrm>
          <a:prstGeom prst="rect">
            <a:avLst/>
          </a:prstGeom>
          <a:noFill/>
          <a:ln>
            <a:noFill/>
          </a:ln>
        </p:spPr>
      </p:pic>
      <p:pic>
        <p:nvPicPr>
          <p:cNvPr id="2" name="2">
            <a:hlinkClick r:id="" action="ppaction://media"/>
            <a:extLst>
              <a:ext uri="{FF2B5EF4-FFF2-40B4-BE49-F238E27FC236}">
                <a16:creationId xmlns:a16="http://schemas.microsoft.com/office/drawing/2014/main" id="{1B40D66F-26E2-5E3D-319C-A78F84D4E13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50821" y="6058975"/>
            <a:ext cx="487363" cy="48736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6559"/>
    </mc:Choice>
    <mc:Fallback xmlns="">
      <p:transition spd="slow" advTm="655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76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2" objId="5"/>
        <p14:stopEvt time="6367" objId="5"/>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A37A734-4A96-42A3-B5E8-E38AC3959794}"/>
              </a:ext>
            </a:extLst>
          </p:cNvPr>
          <p:cNvSpPr>
            <a:spLocks noGrp="1"/>
          </p:cNvSpPr>
          <p:nvPr>
            <p:ph type="title"/>
          </p:nvPr>
        </p:nvSpPr>
        <p:spPr>
          <a:xfrm>
            <a:off x="831850" y="3904292"/>
            <a:ext cx="10515600" cy="2852737"/>
          </a:xfrm>
        </p:spPr>
        <p:txBody>
          <a:bodyPr/>
          <a:lstStyle/>
          <a:p>
            <a:pPr algn="ctr"/>
            <a:r>
              <a:rPr lang="de-DE" b="1" dirty="0">
                <a:hlinkClick r:id="rId5"/>
              </a:rPr>
              <a:t>https://commons.wikimedia.org/</a:t>
            </a:r>
            <a:r>
              <a:rPr lang="de-DE" b="1" dirty="0"/>
              <a:t> </a:t>
            </a:r>
            <a:br>
              <a:rPr lang="de-DE" b="1" dirty="0"/>
            </a:br>
            <a:endParaRPr lang="de-CH" b="1" dirty="0"/>
          </a:p>
        </p:txBody>
      </p:sp>
      <p:pic>
        <p:nvPicPr>
          <p:cNvPr id="1026" name="Picture 2" descr="Wikimedia Commons - Wikipedia, la enciclopedia libre">
            <a:extLst>
              <a:ext uri="{FF2B5EF4-FFF2-40B4-BE49-F238E27FC236}">
                <a16:creationId xmlns:a16="http://schemas.microsoft.com/office/drawing/2014/main" id="{C14DA6C3-BB6C-4ED8-B823-1248D2C3CCE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8106" y="339826"/>
            <a:ext cx="3355787" cy="4415778"/>
          </a:xfrm>
          <a:prstGeom prst="rect">
            <a:avLst/>
          </a:prstGeom>
          <a:noFill/>
          <a:extLst>
            <a:ext uri="{909E8E84-426E-40DD-AFC4-6F175D3DCCD1}">
              <a14:hiddenFill xmlns:a14="http://schemas.microsoft.com/office/drawing/2010/main">
                <a:solidFill>
                  <a:srgbClr val="FFFFFF"/>
                </a:solidFill>
              </a14:hiddenFill>
            </a:ext>
          </a:extLst>
        </p:spPr>
      </p:pic>
      <p:sp>
        <p:nvSpPr>
          <p:cNvPr id="5" name="Rechteck 4">
            <a:extLst>
              <a:ext uri="{FF2B5EF4-FFF2-40B4-BE49-F238E27FC236}">
                <a16:creationId xmlns:a16="http://schemas.microsoft.com/office/drawing/2014/main" id="{74B65F79-7FB0-402C-5F7F-92E2A56816B1}"/>
              </a:ext>
            </a:extLst>
          </p:cNvPr>
          <p:cNvSpPr/>
          <p:nvPr/>
        </p:nvSpPr>
        <p:spPr>
          <a:xfrm>
            <a:off x="1063752" y="5010501"/>
            <a:ext cx="10122408" cy="10122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3" name="3">
            <a:hlinkClick r:id="" action="ppaction://media"/>
            <a:extLst>
              <a:ext uri="{FF2B5EF4-FFF2-40B4-BE49-F238E27FC236}">
                <a16:creationId xmlns:a16="http://schemas.microsoft.com/office/drawing/2014/main" id="{256F4532-F27B-7F1A-4080-5984815C334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44488" y="6022794"/>
            <a:ext cx="487362" cy="487363"/>
          </a:xfrm>
          <a:prstGeom prst="rect">
            <a:avLst/>
          </a:prstGeom>
        </p:spPr>
      </p:pic>
    </p:spTree>
    <p:extLst>
      <p:ext uri="{BB962C8B-B14F-4D97-AF65-F5344CB8AC3E}">
        <p14:creationId xmlns:p14="http://schemas.microsoft.com/office/powerpoint/2010/main" val="2058432362"/>
      </p:ext>
    </p:extLst>
  </p:cSld>
  <p:clrMapOvr>
    <a:masterClrMapping/>
  </p:clrMapOvr>
  <mc:AlternateContent xmlns:mc="http://schemas.openxmlformats.org/markup-compatibility/2006" xmlns:p14="http://schemas.microsoft.com/office/powerpoint/2010/main">
    <mc:Choice Requires="p14">
      <p:transition spd="slow" p14:dur="2000" advTm="37795"/>
    </mc:Choice>
    <mc:Fallback xmlns="">
      <p:transition spd="slow" advTm="3779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096" fill="hold"/>
                                        <p:tgtEl>
                                          <p:spTgt spid="3"/>
                                        </p:tgtEl>
                                      </p:cBhvr>
                                    </p:cmd>
                                  </p:childTnLst>
                                </p:cTn>
                              </p:par>
                              <p:par>
                                <p:cTn id="7" presetID="1" presetClass="entr" presetSubtype="0" fill="hold" grpId="0" nodeType="withEffect">
                                  <p:stCondLst>
                                    <p:cond delay="700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endCondLst>
                </p:cTn>
                <p:tgtEl>
                  <p:spTgt spid="3"/>
                </p:tgtEl>
              </p:cMediaNode>
            </p:audio>
          </p:childTnLst>
        </p:cTn>
      </p:par>
    </p:tnLst>
    <p:bldLst>
      <p:bldP spid="5" grpId="0" animBg="1"/>
    </p:bldLst>
  </p:timing>
  <p:extLst>
    <p:ext uri="{E180D4A7-C9FB-4DFB-919C-405C955672EB}">
      <p14:showEvtLst xmlns:p14="http://schemas.microsoft.com/office/powerpoint/2010/main">
        <p14:playEvt time="2" objId="2"/>
        <p14:stopEvt time="37051" objId="2"/>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C27109EE-C391-41BD-BEDA-CA72A548A391}"/>
              </a:ext>
            </a:extLst>
          </p:cNvPr>
          <p:cNvPicPr>
            <a:picLocks noGrp="1" noRot="1" noChangeAspect="1" noMove="1" noResize="1" noEditPoints="1" noAdjustHandles="1" noChangeArrowheads="1" noChangeShapeType="1" noCrop="1"/>
          </p:cNvPicPr>
          <p:nvPr/>
        </p:nvPicPr>
        <p:blipFill rotWithShape="1">
          <a:blip r:embed="rId5"/>
          <a:srcRect t="763" b="4055"/>
          <a:stretch/>
        </p:blipFill>
        <p:spPr>
          <a:xfrm>
            <a:off x="1995" y="54591"/>
            <a:ext cx="12190005" cy="6803409"/>
          </a:xfrm>
          <a:prstGeom prst="rect">
            <a:avLst/>
          </a:prstGeom>
        </p:spPr>
      </p:pic>
      <p:sp>
        <p:nvSpPr>
          <p:cNvPr id="8" name="Rechteck 7">
            <a:extLst>
              <a:ext uri="{FF2B5EF4-FFF2-40B4-BE49-F238E27FC236}">
                <a16:creationId xmlns:a16="http://schemas.microsoft.com/office/drawing/2014/main" id="{812EBDB6-2807-A6A9-A18B-2C51F6FF83D1}"/>
              </a:ext>
            </a:extLst>
          </p:cNvPr>
          <p:cNvSpPr/>
          <p:nvPr/>
        </p:nvSpPr>
        <p:spPr>
          <a:xfrm>
            <a:off x="9738360" y="19866"/>
            <a:ext cx="792480" cy="21972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4" name="4">
            <a:hlinkClick r:id="" action="ppaction://media"/>
            <a:extLst>
              <a:ext uri="{FF2B5EF4-FFF2-40B4-BE49-F238E27FC236}">
                <a16:creationId xmlns:a16="http://schemas.microsoft.com/office/drawing/2014/main" id="{104138C6-28D6-45BA-C9BD-4F6456E4722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74424" y="6176963"/>
            <a:ext cx="487362" cy="487362"/>
          </a:xfrm>
          <a:prstGeom prst="rect">
            <a:avLst/>
          </a:prstGeom>
        </p:spPr>
      </p:pic>
    </p:spTree>
    <p:extLst>
      <p:ext uri="{BB962C8B-B14F-4D97-AF65-F5344CB8AC3E}">
        <p14:creationId xmlns:p14="http://schemas.microsoft.com/office/powerpoint/2010/main" val="2583146433"/>
      </p:ext>
    </p:extLst>
  </p:cSld>
  <p:clrMapOvr>
    <a:masterClrMapping/>
  </p:clrMapOvr>
  <mc:AlternateContent xmlns:mc="http://schemas.openxmlformats.org/markup-compatibility/2006" xmlns:p14="http://schemas.microsoft.com/office/powerpoint/2010/main">
    <mc:Choice Requires="p14">
      <p:transition spd="slow" p14:dur="2000" advTm="10556"/>
    </mc:Choice>
    <mc:Fallback xmlns="">
      <p:transition spd="slow" advTm="105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656" fill="hold"/>
                                        <p:tgtEl>
                                          <p:spTgt spid="4"/>
                                        </p:tgtEl>
                                      </p:cBhvr>
                                    </p:cmd>
                                  </p:childTnLst>
                                </p:cTn>
                              </p:par>
                              <p:par>
                                <p:cTn id="7" presetID="1" presetClass="entr" presetSubtype="0" fill="hold" grpId="0" nodeType="withEffect">
                                  <p:stCondLst>
                                    <p:cond delay="700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endCondLst>
                </p:cTn>
                <p:tgtEl>
                  <p:spTgt spid="4"/>
                </p:tgtEl>
              </p:cMediaNode>
            </p:audio>
          </p:childTnLst>
        </p:cTn>
      </p:par>
    </p:tnLst>
    <p:bldLst>
      <p:bldP spid="8" grpId="0" animBg="1"/>
    </p:bldLst>
  </p:timing>
  <p:extLst>
    <p:ext uri="{E180D4A7-C9FB-4DFB-919C-405C955672EB}">
      <p14:showEvtLst xmlns:p14="http://schemas.microsoft.com/office/powerpoint/2010/main">
        <p14:playEvt time="1" objId="5"/>
        <p14:stopEvt time="9807" objId="5"/>
      </p14:showEvt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3A9EA246-DCC5-4807-B4A3-01585F90821F}"/>
              </a:ext>
            </a:extLst>
          </p:cNvPr>
          <p:cNvPicPr>
            <a:picLocks noChangeAspect="1"/>
          </p:cNvPicPr>
          <p:nvPr/>
        </p:nvPicPr>
        <p:blipFill>
          <a:blip r:embed="rId5"/>
          <a:stretch>
            <a:fillRect/>
          </a:stretch>
        </p:blipFill>
        <p:spPr>
          <a:xfrm>
            <a:off x="0" y="109670"/>
            <a:ext cx="12192000" cy="6638659"/>
          </a:xfrm>
          <a:prstGeom prst="rect">
            <a:avLst/>
          </a:prstGeom>
        </p:spPr>
      </p:pic>
      <p:sp>
        <p:nvSpPr>
          <p:cNvPr id="6" name="Rechteck 5">
            <a:extLst>
              <a:ext uri="{FF2B5EF4-FFF2-40B4-BE49-F238E27FC236}">
                <a16:creationId xmlns:a16="http://schemas.microsoft.com/office/drawing/2014/main" id="{47704F71-B882-54A6-FB71-8C21EAB94EF1}"/>
              </a:ext>
            </a:extLst>
          </p:cNvPr>
          <p:cNvSpPr/>
          <p:nvPr/>
        </p:nvSpPr>
        <p:spPr>
          <a:xfrm>
            <a:off x="1429512" y="2145381"/>
            <a:ext cx="2517648" cy="236565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7" name="5">
            <a:hlinkClick r:id="" action="ppaction://media"/>
            <a:extLst>
              <a:ext uri="{FF2B5EF4-FFF2-40B4-BE49-F238E27FC236}">
                <a16:creationId xmlns:a16="http://schemas.microsoft.com/office/drawing/2014/main" id="{B500AAA7-04CB-5CFB-5ACA-06E63FE9A3D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34042" y="6133646"/>
            <a:ext cx="487363" cy="487363"/>
          </a:xfrm>
          <a:prstGeom prst="rect">
            <a:avLst/>
          </a:prstGeom>
        </p:spPr>
      </p:pic>
    </p:spTree>
    <p:extLst>
      <p:ext uri="{BB962C8B-B14F-4D97-AF65-F5344CB8AC3E}">
        <p14:creationId xmlns:p14="http://schemas.microsoft.com/office/powerpoint/2010/main" val="1931178403"/>
      </p:ext>
    </p:extLst>
  </p:cSld>
  <p:clrMapOvr>
    <a:masterClrMapping/>
  </p:clrMapOvr>
  <mc:AlternateContent xmlns:mc="http://schemas.openxmlformats.org/markup-compatibility/2006" xmlns:p14="http://schemas.microsoft.com/office/powerpoint/2010/main">
    <mc:Choice Requires="p14">
      <p:transition spd="slow" p14:dur="2000" advTm="19594"/>
    </mc:Choice>
    <mc:Fallback xmlns="">
      <p:transition spd="slow" advTm="1959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632" fill="hold"/>
                                        <p:tgtEl>
                                          <p:spTgt spid="7"/>
                                        </p:tgtEl>
                                      </p:cBhvr>
                                    </p:cmd>
                                  </p:childTnLst>
                                </p:cTn>
                              </p:par>
                              <p:par>
                                <p:cTn id="7" presetID="1" presetClass="entr" presetSubtype="0" fill="hold" grpId="0" nodeType="withEffect">
                                  <p:stCondLst>
                                    <p:cond delay="700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endCondLst>
                </p:cTn>
                <p:tgtEl>
                  <p:spTgt spid="7"/>
                </p:tgtEl>
              </p:cMediaNode>
            </p:audio>
          </p:childTnLst>
        </p:cTn>
      </p:par>
    </p:tnLst>
    <p:bldLst>
      <p:bldP spid="6" grpId="0" animBg="1"/>
    </p:bldLst>
  </p:timing>
  <p:extLst>
    <p:ext uri="{E180D4A7-C9FB-4DFB-919C-405C955672EB}">
      <p14:showEvtLst xmlns:p14="http://schemas.microsoft.com/office/powerpoint/2010/main">
        <p14:playEvt time="2" objId="4"/>
        <p14:stopEvt time="18965" objId="4"/>
      </p14:showEvt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1488DCAA-A303-D945-F007-5A394D759124}"/>
              </a:ext>
            </a:extLst>
          </p:cNvPr>
          <p:cNvPicPr>
            <a:picLocks noChangeAspect="1"/>
          </p:cNvPicPr>
          <p:nvPr/>
        </p:nvPicPr>
        <p:blipFill>
          <a:blip r:embed="rId5"/>
          <a:stretch>
            <a:fillRect/>
          </a:stretch>
        </p:blipFill>
        <p:spPr>
          <a:xfrm>
            <a:off x="0" y="187400"/>
            <a:ext cx="12192000" cy="6483200"/>
          </a:xfrm>
          <a:prstGeom prst="rect">
            <a:avLst/>
          </a:prstGeom>
        </p:spPr>
      </p:pic>
      <p:sp>
        <p:nvSpPr>
          <p:cNvPr id="6" name="Rechteck 5">
            <a:extLst>
              <a:ext uri="{FF2B5EF4-FFF2-40B4-BE49-F238E27FC236}">
                <a16:creationId xmlns:a16="http://schemas.microsoft.com/office/drawing/2014/main" id="{C5BFDE7C-4FE6-A19A-2418-916717B168F7}"/>
              </a:ext>
            </a:extLst>
          </p:cNvPr>
          <p:cNvSpPr/>
          <p:nvPr/>
        </p:nvSpPr>
        <p:spPr>
          <a:xfrm>
            <a:off x="167182" y="3429000"/>
            <a:ext cx="487363" cy="1684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8" name="Rechteck 7">
            <a:extLst>
              <a:ext uri="{FF2B5EF4-FFF2-40B4-BE49-F238E27FC236}">
                <a16:creationId xmlns:a16="http://schemas.microsoft.com/office/drawing/2014/main" id="{B5232269-DFBD-4DE3-487F-C0B469661176}"/>
              </a:ext>
            </a:extLst>
          </p:cNvPr>
          <p:cNvSpPr/>
          <p:nvPr/>
        </p:nvSpPr>
        <p:spPr>
          <a:xfrm>
            <a:off x="1850571" y="5766509"/>
            <a:ext cx="859972" cy="23900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0" name="6">
            <a:hlinkClick r:id="" action="ppaction://media"/>
            <a:extLst>
              <a:ext uri="{FF2B5EF4-FFF2-40B4-BE49-F238E27FC236}">
                <a16:creationId xmlns:a16="http://schemas.microsoft.com/office/drawing/2014/main" id="{02AA2D95-6B84-B647-C511-52C987B7438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10863" y="5926153"/>
            <a:ext cx="487363" cy="487362"/>
          </a:xfrm>
          <a:prstGeom prst="rect">
            <a:avLst/>
          </a:prstGeom>
        </p:spPr>
      </p:pic>
    </p:spTree>
    <p:extLst>
      <p:ext uri="{BB962C8B-B14F-4D97-AF65-F5344CB8AC3E}">
        <p14:creationId xmlns:p14="http://schemas.microsoft.com/office/powerpoint/2010/main" val="3824993336"/>
      </p:ext>
    </p:extLst>
  </p:cSld>
  <p:clrMapOvr>
    <a:masterClrMapping/>
  </p:clrMapOvr>
  <mc:AlternateContent xmlns:mc="http://schemas.openxmlformats.org/markup-compatibility/2006" xmlns:p14="http://schemas.microsoft.com/office/powerpoint/2010/main">
    <mc:Choice Requires="p14">
      <p:transition spd="slow" p14:dur="2000" advTm="18695"/>
    </mc:Choice>
    <mc:Fallback xmlns="">
      <p:transition spd="slow" advTm="1869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304" fill="hold"/>
                                        <p:tgtEl>
                                          <p:spTgt spid="10"/>
                                        </p:tgtEl>
                                      </p:cBhvr>
                                    </p:cmd>
                                  </p:childTnLst>
                                </p:cTn>
                              </p:par>
                              <p:par>
                                <p:cTn id="7" presetID="1" presetClass="entr" presetSubtype="0" fill="hold" grpId="0" nodeType="withEffect">
                                  <p:stCondLst>
                                    <p:cond delay="500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800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0"/>
                </p:tgtEl>
              </p:cMediaNode>
            </p:audio>
          </p:childTnLst>
        </p:cTn>
      </p:par>
    </p:tnLst>
    <p:bldLst>
      <p:bldP spid="6" grpId="0" animBg="1"/>
      <p:bldP spid="8" grpId="0" animBg="1"/>
    </p:bldLst>
  </p:timing>
  <p:extLst>
    <p:ext uri="{E180D4A7-C9FB-4DFB-919C-405C955672EB}">
      <p14:showEvtLst xmlns:p14="http://schemas.microsoft.com/office/powerpoint/2010/main">
        <p14:playEvt time="2" objId="4"/>
        <p14:stopEvt time="18490" objId="4"/>
      </p14:showEvt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32A45B1C-DC3D-C345-55BA-89014D9586D5}"/>
              </a:ext>
            </a:extLst>
          </p:cNvPr>
          <p:cNvPicPr>
            <a:picLocks noChangeAspect="1"/>
          </p:cNvPicPr>
          <p:nvPr/>
        </p:nvPicPr>
        <p:blipFill>
          <a:blip r:embed="rId5"/>
          <a:stretch>
            <a:fillRect/>
          </a:stretch>
        </p:blipFill>
        <p:spPr>
          <a:xfrm>
            <a:off x="0" y="369728"/>
            <a:ext cx="12192001" cy="6118543"/>
          </a:xfrm>
          <a:prstGeom prst="rect">
            <a:avLst/>
          </a:prstGeom>
        </p:spPr>
      </p:pic>
      <p:sp>
        <p:nvSpPr>
          <p:cNvPr id="7" name="Rechteck 6">
            <a:extLst>
              <a:ext uri="{FF2B5EF4-FFF2-40B4-BE49-F238E27FC236}">
                <a16:creationId xmlns:a16="http://schemas.microsoft.com/office/drawing/2014/main" id="{9FFD30C1-C8CF-707A-6156-1DC368367FBC}"/>
              </a:ext>
            </a:extLst>
          </p:cNvPr>
          <p:cNvSpPr/>
          <p:nvPr/>
        </p:nvSpPr>
        <p:spPr>
          <a:xfrm>
            <a:off x="1458686" y="2572267"/>
            <a:ext cx="7369628" cy="54104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9" name="7">
            <a:hlinkClick r:id="" action="ppaction://media"/>
            <a:extLst>
              <a:ext uri="{FF2B5EF4-FFF2-40B4-BE49-F238E27FC236}">
                <a16:creationId xmlns:a16="http://schemas.microsoft.com/office/drawing/2014/main" id="{3D9D77EC-2DF9-46B7-2DBB-CDC893D7269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98223" y="6000908"/>
            <a:ext cx="487362" cy="487363"/>
          </a:xfrm>
          <a:prstGeom prst="rect">
            <a:avLst/>
          </a:prstGeom>
        </p:spPr>
      </p:pic>
    </p:spTree>
    <p:extLst>
      <p:ext uri="{BB962C8B-B14F-4D97-AF65-F5344CB8AC3E}">
        <p14:creationId xmlns:p14="http://schemas.microsoft.com/office/powerpoint/2010/main" val="336756104"/>
      </p:ext>
    </p:extLst>
  </p:cSld>
  <p:clrMapOvr>
    <a:masterClrMapping/>
  </p:clrMapOvr>
  <mc:AlternateContent xmlns:mc="http://schemas.openxmlformats.org/markup-compatibility/2006" xmlns:p14="http://schemas.microsoft.com/office/powerpoint/2010/main">
    <mc:Choice Requires="p14">
      <p:transition spd="slow" p14:dur="2000" advTm="10217"/>
    </mc:Choice>
    <mc:Fallback xmlns="">
      <p:transition spd="slow" advTm="1021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912" fill="hold"/>
                                        <p:tgtEl>
                                          <p:spTgt spid="9"/>
                                        </p:tgtEl>
                                      </p:cBhvr>
                                    </p:cmd>
                                  </p:childTnLst>
                                </p:cTn>
                              </p:par>
                              <p:par>
                                <p:cTn id="7" presetID="1" presetClass="entr" presetSubtype="0" fill="hold" grpId="0" nodeType="withEffect">
                                  <p:stCondLst>
                                    <p:cond delay="800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endCondLst>
                </p:cTn>
                <p:tgtEl>
                  <p:spTgt spid="9"/>
                </p:tgtEl>
              </p:cMediaNode>
            </p:audio>
          </p:childTnLst>
        </p:cTn>
      </p:par>
    </p:tnLst>
    <p:bldLst>
      <p:bldP spid="7" grpId="0" animBg="1"/>
    </p:bldLst>
  </p:timing>
  <p:extLst>
    <p:ext uri="{E180D4A7-C9FB-4DFB-919C-405C955672EB}">
      <p14:showEvtLst xmlns:p14="http://schemas.microsoft.com/office/powerpoint/2010/main">
        <p14:playEvt time="1" objId="6"/>
        <p14:stopEvt time="10077" objId="6"/>
      </p14:showEvt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A44A67AC-8A9D-5094-3F93-9CDF2C622575}"/>
              </a:ext>
            </a:extLst>
          </p:cNvPr>
          <p:cNvPicPr>
            <a:picLocks noChangeAspect="1"/>
          </p:cNvPicPr>
          <p:nvPr/>
        </p:nvPicPr>
        <p:blipFill>
          <a:blip r:embed="rId5"/>
          <a:stretch>
            <a:fillRect/>
          </a:stretch>
        </p:blipFill>
        <p:spPr>
          <a:xfrm>
            <a:off x="5716693" y="1002880"/>
            <a:ext cx="6452447" cy="4852239"/>
          </a:xfrm>
          <a:prstGeom prst="rect">
            <a:avLst/>
          </a:prstGeom>
        </p:spPr>
      </p:pic>
      <p:sp>
        <p:nvSpPr>
          <p:cNvPr id="7" name="Rechteck 6">
            <a:extLst>
              <a:ext uri="{FF2B5EF4-FFF2-40B4-BE49-F238E27FC236}">
                <a16:creationId xmlns:a16="http://schemas.microsoft.com/office/drawing/2014/main" id="{6B8C4C7A-4A63-EF61-F76E-15A8E488EDF2}"/>
              </a:ext>
            </a:extLst>
          </p:cNvPr>
          <p:cNvSpPr/>
          <p:nvPr/>
        </p:nvSpPr>
        <p:spPr>
          <a:xfrm>
            <a:off x="11506918" y="5442205"/>
            <a:ext cx="565339" cy="3163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9" name="Grafik 8">
            <a:extLst>
              <a:ext uri="{FF2B5EF4-FFF2-40B4-BE49-F238E27FC236}">
                <a16:creationId xmlns:a16="http://schemas.microsoft.com/office/drawing/2014/main" id="{A3377910-477D-9163-2E29-4397658E53F5}"/>
              </a:ext>
            </a:extLst>
          </p:cNvPr>
          <p:cNvPicPr>
            <a:picLocks noChangeAspect="1"/>
          </p:cNvPicPr>
          <p:nvPr/>
        </p:nvPicPr>
        <p:blipFill>
          <a:blip r:embed="rId6"/>
          <a:stretch>
            <a:fillRect/>
          </a:stretch>
        </p:blipFill>
        <p:spPr>
          <a:xfrm>
            <a:off x="22860" y="0"/>
            <a:ext cx="5693833" cy="6858000"/>
          </a:xfrm>
          <a:prstGeom prst="rect">
            <a:avLst/>
          </a:prstGeom>
        </p:spPr>
      </p:pic>
      <p:pic>
        <p:nvPicPr>
          <p:cNvPr id="12" name="8">
            <a:hlinkClick r:id="" action="ppaction://media"/>
            <a:extLst>
              <a:ext uri="{FF2B5EF4-FFF2-40B4-BE49-F238E27FC236}">
                <a16:creationId xmlns:a16="http://schemas.microsoft.com/office/drawing/2014/main" id="{64BDE427-279D-AC7B-32AA-78FD6E5B818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42674" y="6036129"/>
            <a:ext cx="487362" cy="487363"/>
          </a:xfrm>
          <a:prstGeom prst="rect">
            <a:avLst/>
          </a:prstGeom>
        </p:spPr>
      </p:pic>
    </p:spTree>
    <p:extLst>
      <p:ext uri="{BB962C8B-B14F-4D97-AF65-F5344CB8AC3E}">
        <p14:creationId xmlns:p14="http://schemas.microsoft.com/office/powerpoint/2010/main" val="3996116262"/>
      </p:ext>
    </p:extLst>
  </p:cSld>
  <p:clrMapOvr>
    <a:masterClrMapping/>
  </p:clrMapOvr>
  <mc:AlternateContent xmlns:mc="http://schemas.openxmlformats.org/markup-compatibility/2006" xmlns:p14="http://schemas.microsoft.com/office/powerpoint/2010/main">
    <mc:Choice Requires="p14">
      <p:transition spd="slow" p14:dur="2000" advTm="22424"/>
    </mc:Choice>
    <mc:Fallback xmlns="">
      <p:transition spd="slow" advTm="224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856" fill="hold"/>
                                        <p:tgtEl>
                                          <p:spTgt spid="12"/>
                                        </p:tgtEl>
                                      </p:cBhvr>
                                    </p:cmd>
                                  </p:childTnLst>
                                </p:cTn>
                              </p:par>
                              <p:par>
                                <p:cTn id="7" presetID="1" presetClass="entr" presetSubtype="0" fill="hold" grpId="0" nodeType="withEffect">
                                  <p:stCondLst>
                                    <p:cond delay="1700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endCondLst>
                </p:cTn>
                <p:tgtEl>
                  <p:spTgt spid="12"/>
                </p:tgtEl>
              </p:cMediaNode>
            </p:audio>
          </p:childTnLst>
        </p:cTn>
      </p:par>
    </p:tnLst>
    <p:bldLst>
      <p:bldP spid="7" grpId="0" animBg="1"/>
    </p:bldLst>
  </p:timing>
  <p:extLst>
    <p:ext uri="{E180D4A7-C9FB-4DFB-919C-405C955672EB}">
      <p14:showEvtLst xmlns:p14="http://schemas.microsoft.com/office/powerpoint/2010/main">
        <p14:playEvt time="8" objId="4"/>
        <p14:stopEvt time="22055" objId="4"/>
      </p14:showEvt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73907EE9-11F3-570D-6DE1-D21CC55B7A77}"/>
              </a:ext>
            </a:extLst>
          </p:cNvPr>
          <p:cNvPicPr>
            <a:picLocks noChangeAspect="1"/>
          </p:cNvPicPr>
          <p:nvPr/>
        </p:nvPicPr>
        <p:blipFill>
          <a:blip r:embed="rId5"/>
          <a:stretch>
            <a:fillRect/>
          </a:stretch>
        </p:blipFill>
        <p:spPr>
          <a:xfrm>
            <a:off x="0" y="81107"/>
            <a:ext cx="12192000" cy="6695785"/>
          </a:xfrm>
          <a:prstGeom prst="rect">
            <a:avLst/>
          </a:prstGeom>
        </p:spPr>
      </p:pic>
      <p:sp>
        <p:nvSpPr>
          <p:cNvPr id="6" name="Rechteck 5">
            <a:extLst>
              <a:ext uri="{FF2B5EF4-FFF2-40B4-BE49-F238E27FC236}">
                <a16:creationId xmlns:a16="http://schemas.microsoft.com/office/drawing/2014/main" id="{408AA908-AAF2-7957-7DC3-E7E8819A2378}"/>
              </a:ext>
            </a:extLst>
          </p:cNvPr>
          <p:cNvSpPr/>
          <p:nvPr/>
        </p:nvSpPr>
        <p:spPr>
          <a:xfrm>
            <a:off x="4488811" y="4181561"/>
            <a:ext cx="2761075" cy="51018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1" name="9">
            <a:hlinkClick r:id="" action="ppaction://media"/>
            <a:extLst>
              <a:ext uri="{FF2B5EF4-FFF2-40B4-BE49-F238E27FC236}">
                <a16:creationId xmlns:a16="http://schemas.microsoft.com/office/drawing/2014/main" id="{7C3BA988-0F6A-01F2-A457-00C78E8C0FD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99584" y="6188302"/>
            <a:ext cx="487362" cy="487362"/>
          </a:xfrm>
          <a:prstGeom prst="rect">
            <a:avLst/>
          </a:prstGeom>
        </p:spPr>
      </p:pic>
    </p:spTree>
    <p:extLst>
      <p:ext uri="{BB962C8B-B14F-4D97-AF65-F5344CB8AC3E}">
        <p14:creationId xmlns:p14="http://schemas.microsoft.com/office/powerpoint/2010/main" val="1786070462"/>
      </p:ext>
    </p:extLst>
  </p:cSld>
  <p:clrMapOvr>
    <a:masterClrMapping/>
  </p:clrMapOvr>
  <mc:AlternateContent xmlns:mc="http://schemas.openxmlformats.org/markup-compatibility/2006" xmlns:p14="http://schemas.microsoft.com/office/powerpoint/2010/main">
    <mc:Choice Requires="p14">
      <p:transition spd="slow" p14:dur="2000" advTm="11096"/>
    </mc:Choice>
    <mc:Fallback xmlns="">
      <p:transition spd="slow" advTm="1109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816" fill="hold"/>
                                        <p:tgtEl>
                                          <p:spTgt spid="11"/>
                                        </p:tgtEl>
                                      </p:cBhvr>
                                    </p:cmd>
                                  </p:childTnLst>
                                </p:cTn>
                              </p:par>
                              <p:par>
                                <p:cTn id="7" presetID="1" presetClass="entr" presetSubtype="0" fill="hold" grpId="0" nodeType="withEffect">
                                  <p:stCondLst>
                                    <p:cond delay="700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endCondLst>
                </p:cTn>
                <p:tgtEl>
                  <p:spTgt spid="11"/>
                </p:tgtEl>
              </p:cMediaNode>
            </p:audio>
          </p:childTnLst>
        </p:cTn>
      </p:par>
    </p:tnLst>
    <p:bldLst>
      <p:bldP spid="6" grpId="0" animBg="1"/>
    </p:bldLst>
  </p:timing>
  <p:extLst>
    <p:ext uri="{E180D4A7-C9FB-4DFB-919C-405C955672EB}">
      <p14:showEvtLst xmlns:p14="http://schemas.microsoft.com/office/powerpoint/2010/main">
        <p14:playEvt time="2" objId="4"/>
        <p14:stopEvt time="11096" objId="4"/>
      </p14:showEvtLst>
    </p:ext>
  </p:extLst>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673</Words>
  <Application>Microsoft Office PowerPoint</Application>
  <PresentationFormat>Breitbild</PresentationFormat>
  <Paragraphs>41</Paragraphs>
  <Slides>16</Slides>
  <Notes>16</Notes>
  <HiddenSlides>0</HiddenSlides>
  <MMClips>16</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16</vt:i4>
      </vt:variant>
    </vt:vector>
  </HeadingPairs>
  <TitlesOfParts>
    <vt:vector size="20" baseType="lpstr">
      <vt:lpstr>Arial</vt:lpstr>
      <vt:lpstr>Calibri</vt:lpstr>
      <vt:lpstr>Calibri Light</vt:lpstr>
      <vt:lpstr>Office</vt:lpstr>
      <vt:lpstr>Upload images to Wikimedia Commons</vt:lpstr>
      <vt:lpstr>We would like to thank Wikimedia Switzerland for their support in the production of this tutorial.</vt:lpstr>
      <vt:lpstr>https://commons.wikimedia.org/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Congratulations!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Gaston Wey</dc:creator>
  <cp:lastModifiedBy>W Gaston</cp:lastModifiedBy>
  <cp:revision>13</cp:revision>
  <dcterms:created xsi:type="dcterms:W3CDTF">2022-01-21T13:53:42Z</dcterms:created>
  <dcterms:modified xsi:type="dcterms:W3CDTF">2022-08-25T09:57:06Z</dcterms:modified>
</cp:coreProperties>
</file>